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312" r:id="rId3"/>
    <p:sldId id="258" r:id="rId4"/>
    <p:sldId id="260" r:id="rId6"/>
    <p:sldId id="263" r:id="rId7"/>
    <p:sldId id="264" r:id="rId8"/>
    <p:sldId id="380" r:id="rId9"/>
    <p:sldId id="271" r:id="rId10"/>
    <p:sldId id="272" r:id="rId11"/>
    <p:sldId id="364" r:id="rId12"/>
    <p:sldId id="365" r:id="rId13"/>
    <p:sldId id="400" r:id="rId14"/>
    <p:sldId id="401" r:id="rId15"/>
    <p:sldId id="276" r:id="rId16"/>
    <p:sldId id="373" r:id="rId17"/>
    <p:sldId id="411" r:id="rId18"/>
    <p:sldId id="381" r:id="rId19"/>
    <p:sldId id="412" r:id="rId20"/>
    <p:sldId id="393" r:id="rId21"/>
    <p:sldId id="413" r:id="rId22"/>
    <p:sldId id="374" r:id="rId23"/>
    <p:sldId id="375" r:id="rId24"/>
    <p:sldId id="366" r:id="rId25"/>
    <p:sldId id="367" r:id="rId26"/>
    <p:sldId id="421" r:id="rId27"/>
  </p:sldIdLst>
  <p:sldSz cx="9144000" cy="5143500"/>
  <p:notesSz cx="6858000" cy="9144000"/>
  <p:embeddedFontLst>
    <p:embeddedFont>
      <p:font typeface="SimSun" panose="02010600030101010101" pitchFamily="2" charset="-122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54dda1946d_4_27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54dda1946d_4_27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dda1946d_6_3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dda1946d_6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54dda1946d_6_3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54dda1946d_6_3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54dda1946d_6_3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54dda1946d_6_3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4dda1946d_4_27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4dda1946d_4_27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36188"/>
            <a:ext cx="3724500" cy="21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3225" y="3431513"/>
            <a:ext cx="3724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47639" y="318506"/>
            <a:ext cx="8225224" cy="4594735"/>
            <a:chOff x="447639" y="318506"/>
            <a:chExt cx="8225224" cy="459473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47639" y="318506"/>
              <a:ext cx="838324" cy="185756"/>
              <a:chOff x="4389925" y="459275"/>
              <a:chExt cx="999075" cy="22137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7834539" y="4727485"/>
              <a:ext cx="838324" cy="185756"/>
              <a:chOff x="4389925" y="459275"/>
              <a:chExt cx="999075" cy="221375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8" name="Google Shape;38;p2"/>
          <p:cNvGrpSpPr/>
          <p:nvPr/>
        </p:nvGrpSpPr>
        <p:grpSpPr>
          <a:xfrm>
            <a:off x="385825" y="4222088"/>
            <a:ext cx="654775" cy="657750"/>
            <a:chOff x="7663400" y="2447013"/>
            <a:chExt cx="654775" cy="657750"/>
          </a:xfrm>
        </p:grpSpPr>
        <p:sp>
          <p:nvSpPr>
            <p:cNvPr id="39" name="Google Shape;39;p2"/>
            <p:cNvSpPr/>
            <p:nvPr/>
          </p:nvSpPr>
          <p:spPr>
            <a:xfrm>
              <a:off x="7663400" y="2447013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663400" y="2791638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956600" y="2619313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3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3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580833" y="167825"/>
            <a:ext cx="286575" cy="248200"/>
          </a:xfrm>
          <a:custGeom>
            <a:avLst/>
            <a:gdLst/>
            <a:ahLst/>
            <a:cxnLst/>
            <a:rect l="l" t="t" r="r" b="b"/>
            <a:pathLst>
              <a:path w="11463" h="9928" extrusionOk="0">
                <a:moveTo>
                  <a:pt x="2866" y="0"/>
                </a:moveTo>
                <a:lnTo>
                  <a:pt x="0" y="4964"/>
                </a:lnTo>
                <a:lnTo>
                  <a:pt x="2866" y="9928"/>
                </a:lnTo>
                <a:lnTo>
                  <a:pt x="8596" y="9928"/>
                </a:lnTo>
                <a:lnTo>
                  <a:pt x="11462" y="4964"/>
                </a:lnTo>
                <a:lnTo>
                  <a:pt x="8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2"/>
          <p:cNvSpPr/>
          <p:nvPr>
            <p:ph type="pic" idx="2"/>
          </p:nvPr>
        </p:nvSpPr>
        <p:spPr>
          <a:xfrm>
            <a:off x="5067475" y="1075225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"/>
          <p:cNvSpPr txBox="1"/>
          <p:nvPr>
            <p:ph type="title" hasCustomPrompt="1"/>
          </p:nvPr>
        </p:nvSpPr>
        <p:spPr>
          <a:xfrm>
            <a:off x="4434175" y="1881250"/>
            <a:ext cx="3996600" cy="8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/>
          <p:nvPr>
            <p:ph type="subTitle" idx="1"/>
          </p:nvPr>
        </p:nvSpPr>
        <p:spPr>
          <a:xfrm>
            <a:off x="4434175" y="2741400"/>
            <a:ext cx="39966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67" name="Google Shape;367;p11"/>
          <p:cNvGrpSpPr/>
          <p:nvPr/>
        </p:nvGrpSpPr>
        <p:grpSpPr>
          <a:xfrm>
            <a:off x="560570" y="199048"/>
            <a:ext cx="8225224" cy="4714193"/>
            <a:chOff x="560570" y="199048"/>
            <a:chExt cx="8225224" cy="4714193"/>
          </a:xfrm>
        </p:grpSpPr>
        <p:grpSp>
          <p:nvGrpSpPr>
            <p:cNvPr id="368" name="Google Shape;368;p11"/>
            <p:cNvGrpSpPr/>
            <p:nvPr/>
          </p:nvGrpSpPr>
          <p:grpSpPr>
            <a:xfrm flipH="1">
              <a:off x="7947470" y="199048"/>
              <a:ext cx="838324" cy="185756"/>
              <a:chOff x="4389925" y="459275"/>
              <a:chExt cx="999075" cy="221375"/>
            </a:xfrm>
          </p:grpSpPr>
          <p:sp>
            <p:nvSpPr>
              <p:cNvPr id="369" name="Google Shape;369;p11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11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11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81" name="Google Shape;381;p11"/>
            <p:cNvGrpSpPr/>
            <p:nvPr/>
          </p:nvGrpSpPr>
          <p:grpSpPr>
            <a:xfrm flipH="1">
              <a:off x="560570" y="4727485"/>
              <a:ext cx="838324" cy="185756"/>
              <a:chOff x="4389925" y="459275"/>
              <a:chExt cx="999075" cy="221375"/>
            </a:xfrm>
          </p:grpSpPr>
          <p:sp>
            <p:nvSpPr>
              <p:cNvPr id="382" name="Google Shape;382;p11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94" name="Google Shape;394;p11"/>
          <p:cNvSpPr/>
          <p:nvPr/>
        </p:nvSpPr>
        <p:spPr>
          <a:xfrm flipH="1">
            <a:off x="385825" y="168452"/>
            <a:ext cx="246951" cy="246951"/>
          </a:xfrm>
          <a:custGeom>
            <a:avLst/>
            <a:gdLst/>
            <a:ahLst/>
            <a:cxnLst/>
            <a:rect l="l" t="t" r="r" b="b"/>
            <a:pathLst>
              <a:path w="16768" h="16768" extrusionOk="0">
                <a:moveTo>
                  <a:pt x="6510" y="0"/>
                </a:moveTo>
                <a:cubicBezTo>
                  <a:pt x="5794" y="0"/>
                  <a:pt x="5212" y="581"/>
                  <a:pt x="5212" y="1299"/>
                </a:cubicBezTo>
                <a:lnTo>
                  <a:pt x="5212" y="3914"/>
                </a:lnTo>
                <a:cubicBezTo>
                  <a:pt x="5212" y="4630"/>
                  <a:pt x="4631" y="5212"/>
                  <a:pt x="3913" y="5212"/>
                </a:cubicBezTo>
                <a:lnTo>
                  <a:pt x="1299" y="5212"/>
                </a:lnTo>
                <a:cubicBezTo>
                  <a:pt x="583" y="5212"/>
                  <a:pt x="1" y="5793"/>
                  <a:pt x="1" y="6511"/>
                </a:cubicBezTo>
                <a:lnTo>
                  <a:pt x="1" y="10258"/>
                </a:lnTo>
                <a:cubicBezTo>
                  <a:pt x="1" y="10975"/>
                  <a:pt x="582" y="11557"/>
                  <a:pt x="1299" y="11557"/>
                </a:cubicBezTo>
                <a:lnTo>
                  <a:pt x="3913" y="11557"/>
                </a:lnTo>
                <a:cubicBezTo>
                  <a:pt x="4629" y="11557"/>
                  <a:pt x="5212" y="12138"/>
                  <a:pt x="5212" y="12856"/>
                </a:cubicBezTo>
                <a:lnTo>
                  <a:pt x="5212" y="15468"/>
                </a:lnTo>
                <a:cubicBezTo>
                  <a:pt x="5212" y="16186"/>
                  <a:pt x="5793" y="16767"/>
                  <a:pt x="6510" y="16767"/>
                </a:cubicBezTo>
                <a:lnTo>
                  <a:pt x="10258" y="16767"/>
                </a:lnTo>
                <a:cubicBezTo>
                  <a:pt x="10975" y="16767"/>
                  <a:pt x="11556" y="16187"/>
                  <a:pt x="11556" y="15468"/>
                </a:cubicBezTo>
                <a:lnTo>
                  <a:pt x="11556" y="12855"/>
                </a:lnTo>
                <a:cubicBezTo>
                  <a:pt x="11556" y="12138"/>
                  <a:pt x="12137" y="11556"/>
                  <a:pt x="12855" y="11556"/>
                </a:cubicBezTo>
                <a:lnTo>
                  <a:pt x="15470" y="11556"/>
                </a:lnTo>
                <a:cubicBezTo>
                  <a:pt x="16186" y="11556"/>
                  <a:pt x="16768" y="10975"/>
                  <a:pt x="16768" y="10257"/>
                </a:cubicBezTo>
                <a:lnTo>
                  <a:pt x="16768" y="6510"/>
                </a:lnTo>
                <a:cubicBezTo>
                  <a:pt x="16768" y="5795"/>
                  <a:pt x="16186" y="5212"/>
                  <a:pt x="15470" y="5212"/>
                </a:cubicBezTo>
                <a:lnTo>
                  <a:pt x="12855" y="5212"/>
                </a:lnTo>
                <a:cubicBezTo>
                  <a:pt x="12139" y="5212"/>
                  <a:pt x="11556" y="4631"/>
                  <a:pt x="11556" y="3914"/>
                </a:cubicBezTo>
                <a:lnTo>
                  <a:pt x="11556" y="1299"/>
                </a:lnTo>
                <a:cubicBezTo>
                  <a:pt x="11556" y="582"/>
                  <a:pt x="10976" y="0"/>
                  <a:pt x="10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5" name="Google Shape;395;p11"/>
          <p:cNvGrpSpPr/>
          <p:nvPr/>
        </p:nvGrpSpPr>
        <p:grpSpPr>
          <a:xfrm flipH="1">
            <a:off x="8241758" y="4326913"/>
            <a:ext cx="654775" cy="657750"/>
            <a:chOff x="7663400" y="2447013"/>
            <a:chExt cx="654775" cy="657750"/>
          </a:xfrm>
        </p:grpSpPr>
        <p:sp>
          <p:nvSpPr>
            <p:cNvPr id="396" name="Google Shape;396;p11"/>
            <p:cNvSpPr/>
            <p:nvPr/>
          </p:nvSpPr>
          <p:spPr>
            <a:xfrm>
              <a:off x="7663400" y="2447013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7663400" y="2791638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7956600" y="2619313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3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3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9" name="Google Shape;399;p11"/>
          <p:cNvSpPr/>
          <p:nvPr>
            <p:ph type="pic" idx="2"/>
          </p:nvPr>
        </p:nvSpPr>
        <p:spPr>
          <a:xfrm>
            <a:off x="762013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3" name="Google Shape;403;p13"/>
          <p:cNvSpPr txBox="1"/>
          <p:nvPr>
            <p:ph type="title" idx="2" hasCustomPrompt="1"/>
          </p:nvPr>
        </p:nvSpPr>
        <p:spPr>
          <a:xfrm>
            <a:off x="1086275" y="1504570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4" name="Google Shape;404;p13"/>
          <p:cNvSpPr txBox="1"/>
          <p:nvPr>
            <p:ph type="title" idx="3" hasCustomPrompt="1"/>
          </p:nvPr>
        </p:nvSpPr>
        <p:spPr>
          <a:xfrm>
            <a:off x="1086275" y="3101241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5" name="Google Shape;405;p13"/>
          <p:cNvSpPr txBox="1"/>
          <p:nvPr>
            <p:ph type="title" idx="4" hasCustomPrompt="1"/>
          </p:nvPr>
        </p:nvSpPr>
        <p:spPr>
          <a:xfrm>
            <a:off x="3556946" y="1504570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6" name="Google Shape;406;p13"/>
          <p:cNvSpPr txBox="1"/>
          <p:nvPr>
            <p:ph type="title" idx="5" hasCustomPrompt="1"/>
          </p:nvPr>
        </p:nvSpPr>
        <p:spPr>
          <a:xfrm>
            <a:off x="3556946" y="3101241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7" name="Google Shape;407;p13"/>
          <p:cNvSpPr txBox="1"/>
          <p:nvPr>
            <p:ph type="title" idx="6" hasCustomPrompt="1"/>
          </p:nvPr>
        </p:nvSpPr>
        <p:spPr>
          <a:xfrm>
            <a:off x="6027624" y="1504570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3"/>
          <p:cNvSpPr txBox="1"/>
          <p:nvPr>
            <p:ph type="title" idx="7" hasCustomPrompt="1"/>
          </p:nvPr>
        </p:nvSpPr>
        <p:spPr>
          <a:xfrm>
            <a:off x="6027624" y="3101241"/>
            <a:ext cx="734700" cy="4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9" name="Google Shape;409;p13"/>
          <p:cNvSpPr txBox="1"/>
          <p:nvPr>
            <p:ph type="subTitle" idx="1"/>
          </p:nvPr>
        </p:nvSpPr>
        <p:spPr>
          <a:xfrm>
            <a:off x="1086275" y="2049850"/>
            <a:ext cx="2030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0" name="Google Shape;410;p13"/>
          <p:cNvSpPr txBox="1"/>
          <p:nvPr>
            <p:ph type="subTitle" idx="8"/>
          </p:nvPr>
        </p:nvSpPr>
        <p:spPr>
          <a:xfrm>
            <a:off x="3556946" y="2049850"/>
            <a:ext cx="2030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1" name="Google Shape;411;p13"/>
          <p:cNvSpPr txBox="1"/>
          <p:nvPr>
            <p:ph type="subTitle" idx="9"/>
          </p:nvPr>
        </p:nvSpPr>
        <p:spPr>
          <a:xfrm>
            <a:off x="6027625" y="2049850"/>
            <a:ext cx="2030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2" name="Google Shape;412;p13"/>
          <p:cNvSpPr txBox="1"/>
          <p:nvPr>
            <p:ph type="subTitle" idx="13"/>
          </p:nvPr>
        </p:nvSpPr>
        <p:spPr>
          <a:xfrm>
            <a:off x="1086275" y="3637825"/>
            <a:ext cx="20301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3" name="Google Shape;413;p13"/>
          <p:cNvSpPr txBox="1"/>
          <p:nvPr>
            <p:ph type="subTitle" idx="14"/>
          </p:nvPr>
        </p:nvSpPr>
        <p:spPr>
          <a:xfrm>
            <a:off x="3556946" y="3637825"/>
            <a:ext cx="20301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14" name="Google Shape;414;p13"/>
          <p:cNvSpPr txBox="1"/>
          <p:nvPr>
            <p:ph type="subTitle" idx="15"/>
          </p:nvPr>
        </p:nvSpPr>
        <p:spPr>
          <a:xfrm>
            <a:off x="6027624" y="3637825"/>
            <a:ext cx="20301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415" name="Google Shape;415;p13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416" name="Google Shape;416;p13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417" name="Google Shape;417;p13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29" name="Google Shape;429;p13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430" name="Google Shape;430;p13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5" name="Google Shape;435;p13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42" name="Google Shape;442;p13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443" name="Google Shape;443;p13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444" name="Google Shape;444;p13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50" name="Google Shape;450;p13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451" name="Google Shape;451;p13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55" name="Google Shape;455;p13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456" name="Google Shape;456;p13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59" name="Google Shape;459;p13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460" name="Google Shape;460;p13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13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64" name="Google Shape;464;p14"/>
          <p:cNvGrpSpPr/>
          <p:nvPr/>
        </p:nvGrpSpPr>
        <p:grpSpPr>
          <a:xfrm>
            <a:off x="349807" y="179360"/>
            <a:ext cx="8017024" cy="4805518"/>
            <a:chOff x="349807" y="179360"/>
            <a:chExt cx="8017024" cy="4805518"/>
          </a:xfrm>
        </p:grpSpPr>
        <p:grpSp>
          <p:nvGrpSpPr>
            <p:cNvPr id="465" name="Google Shape;465;p14"/>
            <p:cNvGrpSpPr/>
            <p:nvPr/>
          </p:nvGrpSpPr>
          <p:grpSpPr>
            <a:xfrm flipH="1">
              <a:off x="349807" y="4799123"/>
              <a:ext cx="838324" cy="185756"/>
              <a:chOff x="4389925" y="459275"/>
              <a:chExt cx="999075" cy="221375"/>
            </a:xfrm>
          </p:grpSpPr>
          <p:sp>
            <p:nvSpPr>
              <p:cNvPr id="466" name="Google Shape;466;p14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" name="Google Shape;467;p14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" name="Google Shape;468;p14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" name="Google Shape;469;p14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14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" name="Google Shape;471;p14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14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14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14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14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14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 flipH="1">
              <a:off x="7528507" y="179360"/>
              <a:ext cx="838324" cy="185756"/>
              <a:chOff x="4389925" y="459275"/>
              <a:chExt cx="999075" cy="221375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" name="Google Shape;482;p14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" name="Google Shape;483;p14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" name="Google Shape;485;p14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" name="Google Shape;487;p14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" name="Google Shape;488;p14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489;p14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490;p14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91" name="Google Shape;491;p14"/>
          <p:cNvGrpSpPr/>
          <p:nvPr/>
        </p:nvGrpSpPr>
        <p:grpSpPr>
          <a:xfrm>
            <a:off x="135158" y="1263775"/>
            <a:ext cx="8542543" cy="3751703"/>
            <a:chOff x="135158" y="1263775"/>
            <a:chExt cx="8542543" cy="3751703"/>
          </a:xfrm>
        </p:grpSpPr>
        <p:sp>
          <p:nvSpPr>
            <p:cNvPr id="492" name="Google Shape;492;p14"/>
            <p:cNvSpPr/>
            <p:nvPr/>
          </p:nvSpPr>
          <p:spPr>
            <a:xfrm flipH="1">
              <a:off x="135158" y="1263775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14"/>
            <p:cNvSpPr/>
            <p:nvPr/>
          </p:nvSpPr>
          <p:spPr>
            <a:xfrm flipH="1">
              <a:off x="8430750" y="4768527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4" name="Google Shape;494;p14"/>
          <p:cNvGrpSpPr/>
          <p:nvPr/>
        </p:nvGrpSpPr>
        <p:grpSpPr>
          <a:xfrm>
            <a:off x="-341717" y="210625"/>
            <a:ext cx="10226992" cy="4284738"/>
            <a:chOff x="-341717" y="210625"/>
            <a:chExt cx="10226992" cy="4284738"/>
          </a:xfrm>
        </p:grpSpPr>
        <p:grpSp>
          <p:nvGrpSpPr>
            <p:cNvPr id="495" name="Google Shape;495;p14"/>
            <p:cNvGrpSpPr/>
            <p:nvPr/>
          </p:nvGrpSpPr>
          <p:grpSpPr>
            <a:xfrm>
              <a:off x="8787483" y="3837613"/>
              <a:ext cx="654775" cy="657750"/>
              <a:chOff x="7663400" y="2447013"/>
              <a:chExt cx="654775" cy="657750"/>
            </a:xfrm>
          </p:grpSpPr>
          <p:sp>
            <p:nvSpPr>
              <p:cNvPr id="496" name="Google Shape;496;p14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14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" name="Google Shape;498;p14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99" name="Google Shape;499;p14"/>
            <p:cNvGrpSpPr/>
            <p:nvPr/>
          </p:nvGrpSpPr>
          <p:grpSpPr>
            <a:xfrm flipH="1">
              <a:off x="-341717" y="210625"/>
              <a:ext cx="949825" cy="657750"/>
              <a:chOff x="7368350" y="1061350"/>
              <a:chExt cx="949825" cy="657750"/>
            </a:xfrm>
          </p:grpSpPr>
          <p:sp>
            <p:nvSpPr>
              <p:cNvPr id="500" name="Google Shape;500;p14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" name="Google Shape;501;p14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" name="Google Shape;502;p14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503;p14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4" name="Google Shape;504;p14"/>
            <p:cNvGrpSpPr/>
            <p:nvPr/>
          </p:nvGrpSpPr>
          <p:grpSpPr>
            <a:xfrm>
              <a:off x="8641400" y="230459"/>
              <a:ext cx="1243875" cy="1001841"/>
              <a:chOff x="6198500" y="1668659"/>
              <a:chExt cx="1243875" cy="1001841"/>
            </a:xfrm>
          </p:grpSpPr>
          <p:sp>
            <p:nvSpPr>
              <p:cNvPr id="505" name="Google Shape;505;p14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" name="Google Shape;506;p14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0" name="Google Shape;510;p14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13" name="Google Shape;513;p15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514" name="Google Shape;514;p15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15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6" name="Google Shape;516;p15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517" name="Google Shape;517;p15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518" name="Google Shape;518;p15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30" name="Google Shape;530;p15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531" name="Google Shape;531;p15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43" name="Google Shape;543;p15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544" name="Google Shape;544;p15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545" name="Google Shape;545;p15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15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15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51" name="Google Shape;551;p15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552" name="Google Shape;552;p15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15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55" name="Google Shape;555;p15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556" name="Google Shape;556;p15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62" name="Google Shape;562;p16"/>
          <p:cNvGrpSpPr/>
          <p:nvPr/>
        </p:nvGrpSpPr>
        <p:grpSpPr>
          <a:xfrm>
            <a:off x="349807" y="179360"/>
            <a:ext cx="8017024" cy="4805518"/>
            <a:chOff x="349807" y="179360"/>
            <a:chExt cx="8017024" cy="4805518"/>
          </a:xfrm>
        </p:grpSpPr>
        <p:grpSp>
          <p:nvGrpSpPr>
            <p:cNvPr id="563" name="Google Shape;563;p16"/>
            <p:cNvGrpSpPr/>
            <p:nvPr/>
          </p:nvGrpSpPr>
          <p:grpSpPr>
            <a:xfrm flipH="1">
              <a:off x="349807" y="4799123"/>
              <a:ext cx="838324" cy="185756"/>
              <a:chOff x="4389925" y="459275"/>
              <a:chExt cx="999075" cy="221375"/>
            </a:xfrm>
          </p:grpSpPr>
          <p:sp>
            <p:nvSpPr>
              <p:cNvPr id="564" name="Google Shape;564;p16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76" name="Google Shape;576;p16"/>
            <p:cNvGrpSpPr/>
            <p:nvPr/>
          </p:nvGrpSpPr>
          <p:grpSpPr>
            <a:xfrm flipH="1">
              <a:off x="7528507" y="179360"/>
              <a:ext cx="838324" cy="185756"/>
              <a:chOff x="4389925" y="459275"/>
              <a:chExt cx="999075" cy="221375"/>
            </a:xfrm>
          </p:grpSpPr>
          <p:sp>
            <p:nvSpPr>
              <p:cNvPr id="577" name="Google Shape;577;p16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89" name="Google Shape;589;p16"/>
          <p:cNvGrpSpPr/>
          <p:nvPr/>
        </p:nvGrpSpPr>
        <p:grpSpPr>
          <a:xfrm>
            <a:off x="135158" y="1263775"/>
            <a:ext cx="8542543" cy="3751703"/>
            <a:chOff x="135158" y="1263775"/>
            <a:chExt cx="8542543" cy="3751703"/>
          </a:xfrm>
        </p:grpSpPr>
        <p:sp>
          <p:nvSpPr>
            <p:cNvPr id="590" name="Google Shape;590;p16"/>
            <p:cNvSpPr/>
            <p:nvPr/>
          </p:nvSpPr>
          <p:spPr>
            <a:xfrm flipH="1">
              <a:off x="135158" y="1263775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16"/>
            <p:cNvSpPr/>
            <p:nvPr/>
          </p:nvSpPr>
          <p:spPr>
            <a:xfrm flipH="1">
              <a:off x="8430750" y="4768527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2" name="Google Shape;592;p16"/>
          <p:cNvGrpSpPr/>
          <p:nvPr/>
        </p:nvGrpSpPr>
        <p:grpSpPr>
          <a:xfrm>
            <a:off x="-341717" y="210625"/>
            <a:ext cx="10226992" cy="4284738"/>
            <a:chOff x="-341717" y="210625"/>
            <a:chExt cx="10226992" cy="4284738"/>
          </a:xfrm>
        </p:grpSpPr>
        <p:grpSp>
          <p:nvGrpSpPr>
            <p:cNvPr id="593" name="Google Shape;593;p16"/>
            <p:cNvGrpSpPr/>
            <p:nvPr/>
          </p:nvGrpSpPr>
          <p:grpSpPr>
            <a:xfrm>
              <a:off x="8787483" y="3837613"/>
              <a:ext cx="654775" cy="657750"/>
              <a:chOff x="7663400" y="2447013"/>
              <a:chExt cx="654775" cy="657750"/>
            </a:xfrm>
          </p:grpSpPr>
          <p:sp>
            <p:nvSpPr>
              <p:cNvPr id="594" name="Google Shape;594;p16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5" name="Google Shape;595;p16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97" name="Google Shape;597;p16"/>
            <p:cNvGrpSpPr/>
            <p:nvPr/>
          </p:nvGrpSpPr>
          <p:grpSpPr>
            <a:xfrm flipH="1">
              <a:off x="-341717" y="210625"/>
              <a:ext cx="949825" cy="657750"/>
              <a:chOff x="7368350" y="1061350"/>
              <a:chExt cx="949825" cy="657750"/>
            </a:xfrm>
          </p:grpSpPr>
          <p:sp>
            <p:nvSpPr>
              <p:cNvPr id="598" name="Google Shape;598;p16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16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0" name="Google Shape;600;p16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1" name="Google Shape;601;p16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2" name="Google Shape;602;p16"/>
            <p:cNvGrpSpPr/>
            <p:nvPr/>
          </p:nvGrpSpPr>
          <p:grpSpPr>
            <a:xfrm>
              <a:off x="8641400" y="230459"/>
              <a:ext cx="1243875" cy="1001841"/>
              <a:chOff x="6198500" y="1668659"/>
              <a:chExt cx="1243875" cy="1001841"/>
            </a:xfrm>
          </p:grpSpPr>
          <p:sp>
            <p:nvSpPr>
              <p:cNvPr id="603" name="Google Shape;603;p16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7"/>
          <p:cNvSpPr txBox="1"/>
          <p:nvPr>
            <p:ph type="title"/>
          </p:nvPr>
        </p:nvSpPr>
        <p:spPr>
          <a:xfrm>
            <a:off x="4743925" y="3126488"/>
            <a:ext cx="36375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1" name="Google Shape;611;p17"/>
          <p:cNvSpPr txBox="1"/>
          <p:nvPr>
            <p:ph type="subTitle" idx="1"/>
          </p:nvPr>
        </p:nvSpPr>
        <p:spPr>
          <a:xfrm>
            <a:off x="4743950" y="1582013"/>
            <a:ext cx="3637500" cy="15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12" name="Google Shape;612;p17"/>
          <p:cNvGrpSpPr/>
          <p:nvPr/>
        </p:nvGrpSpPr>
        <p:grpSpPr>
          <a:xfrm>
            <a:off x="560570" y="199048"/>
            <a:ext cx="8225224" cy="4714193"/>
            <a:chOff x="560570" y="199048"/>
            <a:chExt cx="8225224" cy="4714193"/>
          </a:xfrm>
        </p:grpSpPr>
        <p:grpSp>
          <p:nvGrpSpPr>
            <p:cNvPr id="613" name="Google Shape;613;p17"/>
            <p:cNvGrpSpPr/>
            <p:nvPr/>
          </p:nvGrpSpPr>
          <p:grpSpPr>
            <a:xfrm flipH="1">
              <a:off x="7947470" y="199048"/>
              <a:ext cx="838324" cy="185756"/>
              <a:chOff x="4389925" y="459275"/>
              <a:chExt cx="999075" cy="221375"/>
            </a:xfrm>
          </p:grpSpPr>
          <p:sp>
            <p:nvSpPr>
              <p:cNvPr id="614" name="Google Shape;614;p17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17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6" name="Google Shape;626;p17"/>
            <p:cNvGrpSpPr/>
            <p:nvPr/>
          </p:nvGrpSpPr>
          <p:grpSpPr>
            <a:xfrm flipH="1">
              <a:off x="560570" y="4727485"/>
              <a:ext cx="838324" cy="185756"/>
              <a:chOff x="4389925" y="459275"/>
              <a:chExt cx="999075" cy="221375"/>
            </a:xfrm>
          </p:grpSpPr>
          <p:sp>
            <p:nvSpPr>
              <p:cNvPr id="627" name="Google Shape;627;p17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17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9" name="Google Shape;629;p17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0" name="Google Shape;630;p17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1" name="Google Shape;631;p17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2" name="Google Shape;632;p17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3" name="Google Shape;633;p17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" name="Google Shape;634;p17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" name="Google Shape;635;p17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17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17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" name="Google Shape;638;p17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39" name="Google Shape;639;p17"/>
          <p:cNvSpPr/>
          <p:nvPr/>
        </p:nvSpPr>
        <p:spPr>
          <a:xfrm flipH="1">
            <a:off x="385825" y="168452"/>
            <a:ext cx="246951" cy="246951"/>
          </a:xfrm>
          <a:custGeom>
            <a:avLst/>
            <a:gdLst/>
            <a:ahLst/>
            <a:cxnLst/>
            <a:rect l="l" t="t" r="r" b="b"/>
            <a:pathLst>
              <a:path w="16768" h="16768" extrusionOk="0">
                <a:moveTo>
                  <a:pt x="6510" y="0"/>
                </a:moveTo>
                <a:cubicBezTo>
                  <a:pt x="5794" y="0"/>
                  <a:pt x="5212" y="581"/>
                  <a:pt x="5212" y="1299"/>
                </a:cubicBezTo>
                <a:lnTo>
                  <a:pt x="5212" y="3914"/>
                </a:lnTo>
                <a:cubicBezTo>
                  <a:pt x="5212" y="4630"/>
                  <a:pt x="4631" y="5212"/>
                  <a:pt x="3913" y="5212"/>
                </a:cubicBezTo>
                <a:lnTo>
                  <a:pt x="1299" y="5212"/>
                </a:lnTo>
                <a:cubicBezTo>
                  <a:pt x="583" y="5212"/>
                  <a:pt x="1" y="5793"/>
                  <a:pt x="1" y="6511"/>
                </a:cubicBezTo>
                <a:lnTo>
                  <a:pt x="1" y="10258"/>
                </a:lnTo>
                <a:cubicBezTo>
                  <a:pt x="1" y="10975"/>
                  <a:pt x="582" y="11557"/>
                  <a:pt x="1299" y="11557"/>
                </a:cubicBezTo>
                <a:lnTo>
                  <a:pt x="3913" y="11557"/>
                </a:lnTo>
                <a:cubicBezTo>
                  <a:pt x="4629" y="11557"/>
                  <a:pt x="5212" y="12138"/>
                  <a:pt x="5212" y="12856"/>
                </a:cubicBezTo>
                <a:lnTo>
                  <a:pt x="5212" y="15468"/>
                </a:lnTo>
                <a:cubicBezTo>
                  <a:pt x="5212" y="16186"/>
                  <a:pt x="5793" y="16767"/>
                  <a:pt x="6510" y="16767"/>
                </a:cubicBezTo>
                <a:lnTo>
                  <a:pt x="10258" y="16767"/>
                </a:lnTo>
                <a:cubicBezTo>
                  <a:pt x="10975" y="16767"/>
                  <a:pt x="11556" y="16187"/>
                  <a:pt x="11556" y="15468"/>
                </a:cubicBezTo>
                <a:lnTo>
                  <a:pt x="11556" y="12855"/>
                </a:lnTo>
                <a:cubicBezTo>
                  <a:pt x="11556" y="12138"/>
                  <a:pt x="12137" y="11556"/>
                  <a:pt x="12855" y="11556"/>
                </a:cubicBezTo>
                <a:lnTo>
                  <a:pt x="15470" y="11556"/>
                </a:lnTo>
                <a:cubicBezTo>
                  <a:pt x="16186" y="11556"/>
                  <a:pt x="16768" y="10975"/>
                  <a:pt x="16768" y="10257"/>
                </a:cubicBezTo>
                <a:lnTo>
                  <a:pt x="16768" y="6510"/>
                </a:lnTo>
                <a:cubicBezTo>
                  <a:pt x="16768" y="5795"/>
                  <a:pt x="16186" y="5212"/>
                  <a:pt x="15470" y="5212"/>
                </a:cubicBezTo>
                <a:lnTo>
                  <a:pt x="12855" y="5212"/>
                </a:lnTo>
                <a:cubicBezTo>
                  <a:pt x="12139" y="5212"/>
                  <a:pt x="11556" y="4631"/>
                  <a:pt x="11556" y="3914"/>
                </a:cubicBezTo>
                <a:lnTo>
                  <a:pt x="11556" y="1299"/>
                </a:lnTo>
                <a:cubicBezTo>
                  <a:pt x="11556" y="582"/>
                  <a:pt x="10976" y="0"/>
                  <a:pt x="10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0" name="Google Shape;640;p17"/>
          <p:cNvGrpSpPr/>
          <p:nvPr/>
        </p:nvGrpSpPr>
        <p:grpSpPr>
          <a:xfrm flipH="1">
            <a:off x="8241758" y="4326913"/>
            <a:ext cx="654775" cy="657750"/>
            <a:chOff x="7663400" y="2447013"/>
            <a:chExt cx="654775" cy="657750"/>
          </a:xfrm>
        </p:grpSpPr>
        <p:sp>
          <p:nvSpPr>
            <p:cNvPr id="641" name="Google Shape;641;p17"/>
            <p:cNvSpPr/>
            <p:nvPr/>
          </p:nvSpPr>
          <p:spPr>
            <a:xfrm>
              <a:off x="7663400" y="2447013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7663400" y="2791638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7956600" y="2619313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3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3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4" name="Google Shape;644;p17"/>
          <p:cNvSpPr/>
          <p:nvPr>
            <p:ph type="pic" idx="2"/>
          </p:nvPr>
        </p:nvSpPr>
        <p:spPr>
          <a:xfrm>
            <a:off x="874750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8"/>
          <p:cNvSpPr txBox="1"/>
          <p:nvPr>
            <p:ph type="title"/>
          </p:nvPr>
        </p:nvSpPr>
        <p:spPr>
          <a:xfrm>
            <a:off x="781400" y="1356800"/>
            <a:ext cx="36153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7" name="Google Shape;647;p18"/>
          <p:cNvSpPr txBox="1"/>
          <p:nvPr>
            <p:ph type="subTitle" idx="1"/>
          </p:nvPr>
        </p:nvSpPr>
        <p:spPr>
          <a:xfrm>
            <a:off x="781400" y="2969499"/>
            <a:ext cx="36153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48" name="Google Shape;648;p18"/>
          <p:cNvGrpSpPr/>
          <p:nvPr/>
        </p:nvGrpSpPr>
        <p:grpSpPr>
          <a:xfrm>
            <a:off x="385814" y="353735"/>
            <a:ext cx="8419724" cy="4559506"/>
            <a:chOff x="385814" y="353735"/>
            <a:chExt cx="8419724" cy="4559506"/>
          </a:xfrm>
        </p:grpSpPr>
        <p:grpSp>
          <p:nvGrpSpPr>
            <p:cNvPr id="649" name="Google Shape;649;p18"/>
            <p:cNvGrpSpPr/>
            <p:nvPr/>
          </p:nvGrpSpPr>
          <p:grpSpPr>
            <a:xfrm>
              <a:off x="7967214" y="353735"/>
              <a:ext cx="838324" cy="185756"/>
              <a:chOff x="4389925" y="459275"/>
              <a:chExt cx="999075" cy="221375"/>
            </a:xfrm>
          </p:grpSpPr>
          <p:sp>
            <p:nvSpPr>
              <p:cNvPr id="650" name="Google Shape;650;p18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1" name="Google Shape;651;p18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2" name="Google Shape;652;p18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3" name="Google Shape;653;p18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4" name="Google Shape;654;p18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5" name="Google Shape;655;p18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6" name="Google Shape;656;p18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7" name="Google Shape;657;p18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8" name="Google Shape;658;p18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9" name="Google Shape;659;p18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0" name="Google Shape;660;p18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1" name="Google Shape;661;p18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62" name="Google Shape;662;p18"/>
            <p:cNvGrpSpPr/>
            <p:nvPr/>
          </p:nvGrpSpPr>
          <p:grpSpPr>
            <a:xfrm>
              <a:off x="385814" y="4727485"/>
              <a:ext cx="838324" cy="185756"/>
              <a:chOff x="4389925" y="459275"/>
              <a:chExt cx="999075" cy="221375"/>
            </a:xfrm>
          </p:grpSpPr>
          <p:sp>
            <p:nvSpPr>
              <p:cNvPr id="663" name="Google Shape;663;p18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18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5" name="Google Shape;665;p18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6" name="Google Shape;666;p18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7" name="Google Shape;667;p18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8" name="Google Shape;668;p18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9" name="Google Shape;669;p18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0" name="Google Shape;670;p18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1" name="Google Shape;671;p18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2" name="Google Shape;672;p18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3" name="Google Shape;673;p18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4" name="Google Shape;674;p18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75" name="Google Shape;675;p18"/>
          <p:cNvGrpSpPr/>
          <p:nvPr/>
        </p:nvGrpSpPr>
        <p:grpSpPr>
          <a:xfrm>
            <a:off x="274313" y="117738"/>
            <a:ext cx="8593088" cy="4866925"/>
            <a:chOff x="274313" y="117738"/>
            <a:chExt cx="8593088" cy="4866925"/>
          </a:xfrm>
        </p:grpSpPr>
        <p:grpSp>
          <p:nvGrpSpPr>
            <p:cNvPr id="676" name="Google Shape;676;p18"/>
            <p:cNvGrpSpPr/>
            <p:nvPr/>
          </p:nvGrpSpPr>
          <p:grpSpPr>
            <a:xfrm>
              <a:off x="8212625" y="4326913"/>
              <a:ext cx="654775" cy="657750"/>
              <a:chOff x="7663400" y="2447013"/>
              <a:chExt cx="654775" cy="657750"/>
            </a:xfrm>
          </p:grpSpPr>
          <p:sp>
            <p:nvSpPr>
              <p:cNvPr id="677" name="Google Shape;677;p18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8" name="Google Shape;678;p18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9" name="Google Shape;679;p18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80" name="Google Shape;680;p18"/>
            <p:cNvGrpSpPr/>
            <p:nvPr/>
          </p:nvGrpSpPr>
          <p:grpSpPr>
            <a:xfrm>
              <a:off x="274313" y="117738"/>
              <a:ext cx="949825" cy="657750"/>
              <a:chOff x="7368350" y="1061350"/>
              <a:chExt cx="949825" cy="657750"/>
            </a:xfrm>
          </p:grpSpPr>
          <p:sp>
            <p:nvSpPr>
              <p:cNvPr id="681" name="Google Shape;681;p18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682;p18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85" name="Google Shape;685;p18"/>
          <p:cNvSpPr/>
          <p:nvPr/>
        </p:nvSpPr>
        <p:spPr>
          <a:xfrm flipH="1">
            <a:off x="2186683" y="210625"/>
            <a:ext cx="286575" cy="248200"/>
          </a:xfrm>
          <a:custGeom>
            <a:avLst/>
            <a:gdLst/>
            <a:ahLst/>
            <a:cxnLst/>
            <a:rect l="l" t="t" r="r" b="b"/>
            <a:pathLst>
              <a:path w="11463" h="9928" extrusionOk="0">
                <a:moveTo>
                  <a:pt x="2866" y="0"/>
                </a:moveTo>
                <a:lnTo>
                  <a:pt x="0" y="4964"/>
                </a:lnTo>
                <a:lnTo>
                  <a:pt x="2866" y="9928"/>
                </a:lnTo>
                <a:lnTo>
                  <a:pt x="8596" y="9928"/>
                </a:lnTo>
                <a:lnTo>
                  <a:pt x="11462" y="4964"/>
                </a:lnTo>
                <a:lnTo>
                  <a:pt x="8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6" name="Google Shape;686;p18"/>
          <p:cNvSpPr/>
          <p:nvPr>
            <p:ph type="pic" idx="2"/>
          </p:nvPr>
        </p:nvSpPr>
        <p:spPr>
          <a:xfrm>
            <a:off x="4999313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9"/>
          <p:cNvSpPr txBox="1"/>
          <p:nvPr>
            <p:ph type="title"/>
          </p:nvPr>
        </p:nvSpPr>
        <p:spPr>
          <a:xfrm>
            <a:off x="1156550" y="1493825"/>
            <a:ext cx="2585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9" name="Google Shape;689;p19"/>
          <p:cNvSpPr txBox="1"/>
          <p:nvPr>
            <p:ph type="subTitle" idx="1"/>
          </p:nvPr>
        </p:nvSpPr>
        <p:spPr>
          <a:xfrm>
            <a:off x="1156550" y="2557025"/>
            <a:ext cx="25851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90" name="Google Shape;690;p19"/>
          <p:cNvGrpSpPr/>
          <p:nvPr/>
        </p:nvGrpSpPr>
        <p:grpSpPr>
          <a:xfrm>
            <a:off x="349807" y="179360"/>
            <a:ext cx="7750324" cy="4805518"/>
            <a:chOff x="349807" y="179360"/>
            <a:chExt cx="7750324" cy="4805518"/>
          </a:xfrm>
        </p:grpSpPr>
        <p:grpSp>
          <p:nvGrpSpPr>
            <p:cNvPr id="691" name="Google Shape;691;p19"/>
            <p:cNvGrpSpPr/>
            <p:nvPr/>
          </p:nvGrpSpPr>
          <p:grpSpPr>
            <a:xfrm flipH="1">
              <a:off x="349807" y="4799123"/>
              <a:ext cx="838324" cy="185756"/>
              <a:chOff x="4389925" y="459275"/>
              <a:chExt cx="999075" cy="221375"/>
            </a:xfrm>
          </p:grpSpPr>
          <p:sp>
            <p:nvSpPr>
              <p:cNvPr id="692" name="Google Shape;692;p19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3" name="Google Shape;693;p19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19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" name="Google Shape;696;p19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19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" name="Google Shape;699;p19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0" name="Google Shape;700;p19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" name="Google Shape;701;p19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" name="Google Shape;702;p19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" name="Google Shape;703;p19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4" name="Google Shape;704;p19"/>
            <p:cNvGrpSpPr/>
            <p:nvPr/>
          </p:nvGrpSpPr>
          <p:grpSpPr>
            <a:xfrm flipH="1">
              <a:off x="7261807" y="179360"/>
              <a:ext cx="838324" cy="185756"/>
              <a:chOff x="4389925" y="459275"/>
              <a:chExt cx="999075" cy="221375"/>
            </a:xfrm>
          </p:grpSpPr>
          <p:sp>
            <p:nvSpPr>
              <p:cNvPr id="705" name="Google Shape;705;p19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19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17" name="Google Shape;717;p19"/>
          <p:cNvGrpSpPr/>
          <p:nvPr/>
        </p:nvGrpSpPr>
        <p:grpSpPr>
          <a:xfrm>
            <a:off x="135158" y="1263775"/>
            <a:ext cx="8542543" cy="3751703"/>
            <a:chOff x="135158" y="1263775"/>
            <a:chExt cx="8542543" cy="3751703"/>
          </a:xfrm>
        </p:grpSpPr>
        <p:sp>
          <p:nvSpPr>
            <p:cNvPr id="718" name="Google Shape;718;p19"/>
            <p:cNvSpPr/>
            <p:nvPr/>
          </p:nvSpPr>
          <p:spPr>
            <a:xfrm flipH="1">
              <a:off x="135158" y="1263775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19"/>
            <p:cNvSpPr/>
            <p:nvPr/>
          </p:nvSpPr>
          <p:spPr>
            <a:xfrm flipH="1">
              <a:off x="8430750" y="4768527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0" name="Google Shape;720;p19"/>
          <p:cNvGrpSpPr/>
          <p:nvPr/>
        </p:nvGrpSpPr>
        <p:grpSpPr>
          <a:xfrm>
            <a:off x="1115608" y="210625"/>
            <a:ext cx="8769667" cy="4284738"/>
            <a:chOff x="1115608" y="210625"/>
            <a:chExt cx="8769667" cy="4284738"/>
          </a:xfrm>
        </p:grpSpPr>
        <p:grpSp>
          <p:nvGrpSpPr>
            <p:cNvPr id="721" name="Google Shape;721;p19"/>
            <p:cNvGrpSpPr/>
            <p:nvPr/>
          </p:nvGrpSpPr>
          <p:grpSpPr>
            <a:xfrm>
              <a:off x="8787483" y="3837613"/>
              <a:ext cx="654775" cy="657750"/>
              <a:chOff x="7663400" y="2447013"/>
              <a:chExt cx="654775" cy="657750"/>
            </a:xfrm>
          </p:grpSpPr>
          <p:sp>
            <p:nvSpPr>
              <p:cNvPr id="722" name="Google Shape;722;p19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25" name="Google Shape;725;p19"/>
            <p:cNvGrpSpPr/>
            <p:nvPr/>
          </p:nvGrpSpPr>
          <p:grpSpPr>
            <a:xfrm flipH="1">
              <a:off x="1115608" y="210625"/>
              <a:ext cx="949825" cy="657750"/>
              <a:chOff x="5911025" y="1061350"/>
              <a:chExt cx="949825" cy="657750"/>
            </a:xfrm>
          </p:grpSpPr>
          <p:sp>
            <p:nvSpPr>
              <p:cNvPr id="726" name="Google Shape;726;p19"/>
              <p:cNvSpPr/>
              <p:nvPr/>
            </p:nvSpPr>
            <p:spPr>
              <a:xfrm>
                <a:off x="5911025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6206075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6206075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>
                <a:off x="6499250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30" name="Google Shape;730;p19"/>
            <p:cNvGrpSpPr/>
            <p:nvPr/>
          </p:nvGrpSpPr>
          <p:grpSpPr>
            <a:xfrm>
              <a:off x="8641400" y="230459"/>
              <a:ext cx="1243875" cy="1001841"/>
              <a:chOff x="6198500" y="1668659"/>
              <a:chExt cx="1243875" cy="1001841"/>
            </a:xfrm>
          </p:grpSpPr>
          <p:sp>
            <p:nvSpPr>
              <p:cNvPr id="731" name="Google Shape;731;p19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732;p19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5" name="Google Shape;735;p19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19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0"/>
          <p:cNvSpPr txBox="1"/>
          <p:nvPr>
            <p:ph type="title"/>
          </p:nvPr>
        </p:nvSpPr>
        <p:spPr>
          <a:xfrm>
            <a:off x="4661999" y="1837800"/>
            <a:ext cx="3134700" cy="6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9" name="Google Shape;739;p20"/>
          <p:cNvSpPr txBox="1"/>
          <p:nvPr>
            <p:ph type="subTitle" idx="1"/>
          </p:nvPr>
        </p:nvSpPr>
        <p:spPr>
          <a:xfrm>
            <a:off x="4662150" y="2505300"/>
            <a:ext cx="31347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40" name="Google Shape;740;p20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741" name="Google Shape;741;p20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0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3" name="Google Shape;743;p20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744" name="Google Shape;744;p20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745" name="Google Shape;745;p20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7" name="Google Shape;747;p20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8" name="Google Shape;748;p20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20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1" name="Google Shape;751;p20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2" name="Google Shape;752;p20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3" name="Google Shape;753;p20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4" name="Google Shape;754;p20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5" name="Google Shape;755;p20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6" name="Google Shape;756;p20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57" name="Google Shape;757;p20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758" name="Google Shape;758;p20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9" name="Google Shape;759;p20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9" name="Google Shape;769;p20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70" name="Google Shape;770;p20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771" name="Google Shape;771;p20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772" name="Google Shape;772;p20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3" name="Google Shape;773;p20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4" name="Google Shape;774;p20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78" name="Google Shape;778;p20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779" name="Google Shape;779;p20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82" name="Google Shape;782;p20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783" name="Google Shape;783;p20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/>
          <p:nvPr>
            <p:ph type="title"/>
          </p:nvPr>
        </p:nvSpPr>
        <p:spPr>
          <a:xfrm>
            <a:off x="713225" y="2256325"/>
            <a:ext cx="37917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3"/>
          <p:cNvSpPr txBox="1"/>
          <p:nvPr>
            <p:ph type="title" idx="2" hasCustomPrompt="1"/>
          </p:nvPr>
        </p:nvSpPr>
        <p:spPr>
          <a:xfrm>
            <a:off x="713225" y="1328500"/>
            <a:ext cx="13794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/>
          <p:nvPr>
            <p:ph type="pic" idx="3"/>
          </p:nvPr>
        </p:nvSpPr>
        <p:spPr>
          <a:xfrm flipH="1">
            <a:off x="4999325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grpSp>
        <p:nvGrpSpPr>
          <p:cNvPr id="48" name="Google Shape;48;p3"/>
          <p:cNvGrpSpPr/>
          <p:nvPr/>
        </p:nvGrpSpPr>
        <p:grpSpPr>
          <a:xfrm>
            <a:off x="385814" y="311460"/>
            <a:ext cx="8419724" cy="4601781"/>
            <a:chOff x="385814" y="311460"/>
            <a:chExt cx="8419724" cy="4601781"/>
          </a:xfrm>
        </p:grpSpPr>
        <p:grpSp>
          <p:nvGrpSpPr>
            <p:cNvPr id="49" name="Google Shape;49;p3"/>
            <p:cNvGrpSpPr/>
            <p:nvPr/>
          </p:nvGrpSpPr>
          <p:grpSpPr>
            <a:xfrm>
              <a:off x="7967214" y="311460"/>
              <a:ext cx="838324" cy="185756"/>
              <a:chOff x="4389925" y="459275"/>
              <a:chExt cx="999075" cy="221375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385814" y="4727485"/>
              <a:ext cx="838324" cy="185756"/>
              <a:chOff x="4389925" y="459275"/>
              <a:chExt cx="999075" cy="22137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5" name="Google Shape;75;p3"/>
          <p:cNvSpPr/>
          <p:nvPr/>
        </p:nvSpPr>
        <p:spPr>
          <a:xfrm flipH="1">
            <a:off x="3199833" y="210625"/>
            <a:ext cx="286575" cy="248200"/>
          </a:xfrm>
          <a:custGeom>
            <a:avLst/>
            <a:gdLst/>
            <a:ahLst/>
            <a:cxnLst/>
            <a:rect l="l" t="t" r="r" b="b"/>
            <a:pathLst>
              <a:path w="11463" h="9928" extrusionOk="0">
                <a:moveTo>
                  <a:pt x="2866" y="0"/>
                </a:moveTo>
                <a:lnTo>
                  <a:pt x="0" y="4964"/>
                </a:lnTo>
                <a:lnTo>
                  <a:pt x="2866" y="9928"/>
                </a:lnTo>
                <a:lnTo>
                  <a:pt x="8596" y="9928"/>
                </a:lnTo>
                <a:lnTo>
                  <a:pt x="11462" y="4964"/>
                </a:lnTo>
                <a:lnTo>
                  <a:pt x="8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6" name="Google Shape;76;p3"/>
          <p:cNvGrpSpPr/>
          <p:nvPr/>
        </p:nvGrpSpPr>
        <p:grpSpPr>
          <a:xfrm>
            <a:off x="274325" y="210625"/>
            <a:ext cx="8593075" cy="4774038"/>
            <a:chOff x="274325" y="210625"/>
            <a:chExt cx="8593075" cy="4774038"/>
          </a:xfrm>
        </p:grpSpPr>
        <p:grpSp>
          <p:nvGrpSpPr>
            <p:cNvPr id="77" name="Google Shape;77;p3"/>
            <p:cNvGrpSpPr/>
            <p:nvPr/>
          </p:nvGrpSpPr>
          <p:grpSpPr>
            <a:xfrm>
              <a:off x="8212625" y="4326913"/>
              <a:ext cx="654775" cy="657750"/>
              <a:chOff x="7663400" y="2447013"/>
              <a:chExt cx="654775" cy="6577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274325" y="210625"/>
              <a:ext cx="949825" cy="657750"/>
              <a:chOff x="7368350" y="1061350"/>
              <a:chExt cx="949825" cy="657750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1"/>
          <p:cNvSpPr txBox="1"/>
          <p:nvPr>
            <p:ph type="title"/>
          </p:nvPr>
        </p:nvSpPr>
        <p:spPr>
          <a:xfrm>
            <a:off x="1645150" y="1833188"/>
            <a:ext cx="3118500" cy="6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9" name="Google Shape;789;p21"/>
          <p:cNvSpPr txBox="1"/>
          <p:nvPr>
            <p:ph type="subTitle" idx="1"/>
          </p:nvPr>
        </p:nvSpPr>
        <p:spPr>
          <a:xfrm>
            <a:off x="1645150" y="2505113"/>
            <a:ext cx="31185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90" name="Google Shape;790;p21"/>
          <p:cNvGrpSpPr/>
          <p:nvPr/>
        </p:nvGrpSpPr>
        <p:grpSpPr>
          <a:xfrm>
            <a:off x="349807" y="179360"/>
            <a:ext cx="7702699" cy="4805518"/>
            <a:chOff x="349807" y="179360"/>
            <a:chExt cx="7702699" cy="4805518"/>
          </a:xfrm>
        </p:grpSpPr>
        <p:grpSp>
          <p:nvGrpSpPr>
            <p:cNvPr id="791" name="Google Shape;791;p21"/>
            <p:cNvGrpSpPr/>
            <p:nvPr/>
          </p:nvGrpSpPr>
          <p:grpSpPr>
            <a:xfrm flipH="1">
              <a:off x="349807" y="4799123"/>
              <a:ext cx="838324" cy="185756"/>
              <a:chOff x="4389925" y="459275"/>
              <a:chExt cx="999075" cy="221375"/>
            </a:xfrm>
          </p:grpSpPr>
          <p:sp>
            <p:nvSpPr>
              <p:cNvPr id="792" name="Google Shape;792;p21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21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21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7" name="Google Shape;797;p21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8" name="Google Shape;798;p21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04" name="Google Shape;804;p21"/>
            <p:cNvGrpSpPr/>
            <p:nvPr/>
          </p:nvGrpSpPr>
          <p:grpSpPr>
            <a:xfrm flipH="1">
              <a:off x="7214182" y="179360"/>
              <a:ext cx="838324" cy="185756"/>
              <a:chOff x="4389925" y="459275"/>
              <a:chExt cx="999075" cy="221375"/>
            </a:xfrm>
          </p:grpSpPr>
          <p:sp>
            <p:nvSpPr>
              <p:cNvPr id="805" name="Google Shape;805;p21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17" name="Google Shape;817;p21"/>
          <p:cNvGrpSpPr/>
          <p:nvPr/>
        </p:nvGrpSpPr>
        <p:grpSpPr>
          <a:xfrm>
            <a:off x="135158" y="1263775"/>
            <a:ext cx="8542543" cy="3751703"/>
            <a:chOff x="135158" y="1263775"/>
            <a:chExt cx="8542543" cy="3751703"/>
          </a:xfrm>
        </p:grpSpPr>
        <p:sp>
          <p:nvSpPr>
            <p:cNvPr id="818" name="Google Shape;818;p21"/>
            <p:cNvSpPr/>
            <p:nvPr/>
          </p:nvSpPr>
          <p:spPr>
            <a:xfrm flipH="1">
              <a:off x="135158" y="1263775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21"/>
            <p:cNvSpPr/>
            <p:nvPr/>
          </p:nvSpPr>
          <p:spPr>
            <a:xfrm flipH="1">
              <a:off x="8430750" y="4768527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0" name="Google Shape;820;p21"/>
          <p:cNvGrpSpPr/>
          <p:nvPr/>
        </p:nvGrpSpPr>
        <p:grpSpPr>
          <a:xfrm>
            <a:off x="943158" y="210625"/>
            <a:ext cx="8942117" cy="4284738"/>
            <a:chOff x="943158" y="210625"/>
            <a:chExt cx="8942117" cy="4284738"/>
          </a:xfrm>
        </p:grpSpPr>
        <p:grpSp>
          <p:nvGrpSpPr>
            <p:cNvPr id="821" name="Google Shape;821;p21"/>
            <p:cNvGrpSpPr/>
            <p:nvPr/>
          </p:nvGrpSpPr>
          <p:grpSpPr>
            <a:xfrm>
              <a:off x="8787483" y="3837613"/>
              <a:ext cx="654775" cy="657750"/>
              <a:chOff x="7663400" y="2447013"/>
              <a:chExt cx="654775" cy="657750"/>
            </a:xfrm>
          </p:grpSpPr>
          <p:sp>
            <p:nvSpPr>
              <p:cNvPr id="822" name="Google Shape;822;p21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5" name="Google Shape;825;p21"/>
            <p:cNvGrpSpPr/>
            <p:nvPr/>
          </p:nvGrpSpPr>
          <p:grpSpPr>
            <a:xfrm flipH="1">
              <a:off x="943158" y="210625"/>
              <a:ext cx="949825" cy="657750"/>
              <a:chOff x="7368350" y="1175650"/>
              <a:chExt cx="949825" cy="657750"/>
            </a:xfrm>
          </p:grpSpPr>
          <p:sp>
            <p:nvSpPr>
              <p:cNvPr id="826" name="Google Shape;826;p21"/>
              <p:cNvSpPr/>
              <p:nvPr/>
            </p:nvSpPr>
            <p:spPr>
              <a:xfrm>
                <a:off x="7368350" y="13479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7663400" y="11756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7663400" y="15202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7956575" y="13479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0" name="Google Shape;830;p21"/>
            <p:cNvGrpSpPr/>
            <p:nvPr/>
          </p:nvGrpSpPr>
          <p:grpSpPr>
            <a:xfrm>
              <a:off x="8641400" y="230459"/>
              <a:ext cx="1243875" cy="1001841"/>
              <a:chOff x="6198500" y="1668659"/>
              <a:chExt cx="1243875" cy="1001841"/>
            </a:xfrm>
          </p:grpSpPr>
          <p:sp>
            <p:nvSpPr>
              <p:cNvPr id="831" name="Google Shape;831;p21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2" name="Google Shape;832;p21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21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5" name="Google Shape;835;p21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2"/>
          <p:cNvSpPr txBox="1"/>
          <p:nvPr>
            <p:ph type="subTitle" idx="1"/>
          </p:nvPr>
        </p:nvSpPr>
        <p:spPr>
          <a:xfrm>
            <a:off x="720000" y="1767675"/>
            <a:ext cx="3746100" cy="17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839" name="Google Shape;839;p22"/>
          <p:cNvGrpSpPr/>
          <p:nvPr/>
        </p:nvGrpSpPr>
        <p:grpSpPr>
          <a:xfrm>
            <a:off x="349807" y="179360"/>
            <a:ext cx="8017024" cy="4805518"/>
            <a:chOff x="349807" y="179360"/>
            <a:chExt cx="8017024" cy="4805518"/>
          </a:xfrm>
        </p:grpSpPr>
        <p:grpSp>
          <p:nvGrpSpPr>
            <p:cNvPr id="840" name="Google Shape;840;p22"/>
            <p:cNvGrpSpPr/>
            <p:nvPr/>
          </p:nvGrpSpPr>
          <p:grpSpPr>
            <a:xfrm flipH="1">
              <a:off x="349807" y="4799123"/>
              <a:ext cx="838324" cy="185756"/>
              <a:chOff x="4389925" y="459275"/>
              <a:chExt cx="999075" cy="221375"/>
            </a:xfrm>
          </p:grpSpPr>
          <p:sp>
            <p:nvSpPr>
              <p:cNvPr id="841" name="Google Shape;841;p22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53" name="Google Shape;853;p22"/>
            <p:cNvGrpSpPr/>
            <p:nvPr/>
          </p:nvGrpSpPr>
          <p:grpSpPr>
            <a:xfrm flipH="1">
              <a:off x="7528507" y="179360"/>
              <a:ext cx="838324" cy="185756"/>
              <a:chOff x="4389925" y="459275"/>
              <a:chExt cx="999075" cy="221375"/>
            </a:xfrm>
          </p:grpSpPr>
          <p:sp>
            <p:nvSpPr>
              <p:cNvPr id="854" name="Google Shape;854;p22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6" name="Google Shape;856;p22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22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66" name="Google Shape;866;p22"/>
          <p:cNvGrpSpPr/>
          <p:nvPr/>
        </p:nvGrpSpPr>
        <p:grpSpPr>
          <a:xfrm>
            <a:off x="135158" y="1263775"/>
            <a:ext cx="8542543" cy="3751703"/>
            <a:chOff x="135158" y="1263775"/>
            <a:chExt cx="8542543" cy="3751703"/>
          </a:xfrm>
        </p:grpSpPr>
        <p:sp>
          <p:nvSpPr>
            <p:cNvPr id="867" name="Google Shape;867;p22"/>
            <p:cNvSpPr/>
            <p:nvPr/>
          </p:nvSpPr>
          <p:spPr>
            <a:xfrm flipH="1">
              <a:off x="135158" y="1263775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22"/>
            <p:cNvSpPr/>
            <p:nvPr/>
          </p:nvSpPr>
          <p:spPr>
            <a:xfrm flipH="1">
              <a:off x="8430750" y="4768527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-341717" y="210625"/>
            <a:ext cx="10226992" cy="4284738"/>
            <a:chOff x="-341717" y="210625"/>
            <a:chExt cx="10226992" cy="4284738"/>
          </a:xfrm>
        </p:grpSpPr>
        <p:grpSp>
          <p:nvGrpSpPr>
            <p:cNvPr id="870" name="Google Shape;870;p22"/>
            <p:cNvGrpSpPr/>
            <p:nvPr/>
          </p:nvGrpSpPr>
          <p:grpSpPr>
            <a:xfrm>
              <a:off x="8787483" y="3837613"/>
              <a:ext cx="654775" cy="657750"/>
              <a:chOff x="7663400" y="2447013"/>
              <a:chExt cx="654775" cy="657750"/>
            </a:xfrm>
          </p:grpSpPr>
          <p:sp>
            <p:nvSpPr>
              <p:cNvPr id="871" name="Google Shape;871;p22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2" name="Google Shape;872;p22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74" name="Google Shape;874;p22"/>
            <p:cNvGrpSpPr/>
            <p:nvPr/>
          </p:nvGrpSpPr>
          <p:grpSpPr>
            <a:xfrm flipH="1">
              <a:off x="-341717" y="210625"/>
              <a:ext cx="949825" cy="657750"/>
              <a:chOff x="7368350" y="1061350"/>
              <a:chExt cx="949825" cy="657750"/>
            </a:xfrm>
          </p:grpSpPr>
          <p:sp>
            <p:nvSpPr>
              <p:cNvPr id="875" name="Google Shape;875;p22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79" name="Google Shape;879;p22"/>
            <p:cNvGrpSpPr/>
            <p:nvPr/>
          </p:nvGrpSpPr>
          <p:grpSpPr>
            <a:xfrm>
              <a:off x="8641400" y="230459"/>
              <a:ext cx="1243875" cy="1001841"/>
              <a:chOff x="6198500" y="1668659"/>
              <a:chExt cx="1243875" cy="1001841"/>
            </a:xfrm>
          </p:grpSpPr>
          <p:sp>
            <p:nvSpPr>
              <p:cNvPr id="880" name="Google Shape;880;p22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4" name="Google Shape;884;p22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5" name="Google Shape;885;p22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86" name="Google Shape;88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7" name="Google Shape;887;p22"/>
          <p:cNvSpPr txBox="1"/>
          <p:nvPr>
            <p:ph type="subTitle" idx="2"/>
          </p:nvPr>
        </p:nvSpPr>
        <p:spPr>
          <a:xfrm>
            <a:off x="4677900" y="1767675"/>
            <a:ext cx="3746100" cy="17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u="sng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2_2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3"/>
          <p:cNvSpPr txBox="1"/>
          <p:nvPr>
            <p:ph type="subTitle" idx="1"/>
          </p:nvPr>
        </p:nvSpPr>
        <p:spPr>
          <a:xfrm>
            <a:off x="720000" y="1365475"/>
            <a:ext cx="3746100" cy="27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0" name="Google Shape;89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1" name="Google Shape;891;p23"/>
          <p:cNvSpPr txBox="1"/>
          <p:nvPr>
            <p:ph type="subTitle" idx="2"/>
          </p:nvPr>
        </p:nvSpPr>
        <p:spPr>
          <a:xfrm>
            <a:off x="4677828" y="1365475"/>
            <a:ext cx="3746100" cy="27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u="sng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892" name="Google Shape;892;p23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893" name="Google Shape;893;p23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23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5" name="Google Shape;895;p23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896" name="Google Shape;896;p23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897" name="Google Shape;897;p23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8" name="Google Shape;898;p23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9" name="Google Shape;899;p23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0" name="Google Shape;900;p23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1" name="Google Shape;901;p23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2" name="Google Shape;902;p23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3" name="Google Shape;903;p23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4" name="Google Shape;904;p23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5" name="Google Shape;905;p23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6" name="Google Shape;906;p23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7" name="Google Shape;907;p23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8" name="Google Shape;908;p23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09" name="Google Shape;909;p23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910" name="Google Shape;910;p23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1" name="Google Shape;911;p23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2" name="Google Shape;912;p23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3" name="Google Shape;913;p23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4" name="Google Shape;914;p23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5" name="Google Shape;915;p23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22" name="Google Shape;922;p23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923" name="Google Shape;923;p23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924" name="Google Shape;924;p23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5" name="Google Shape;925;p23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6" name="Google Shape;926;p23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8" name="Google Shape;928;p23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23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0" name="Google Shape;930;p23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931" name="Google Shape;931;p23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23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4" name="Google Shape;934;p23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935" name="Google Shape;935;p23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6" name="Google Shape;936;p23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7" name="Google Shape;937;p23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8" name="Google Shape;938;p23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1" name="Google Shape;941;p24"/>
          <p:cNvSpPr txBox="1"/>
          <p:nvPr>
            <p:ph type="subTitle" idx="1"/>
          </p:nvPr>
        </p:nvSpPr>
        <p:spPr>
          <a:xfrm>
            <a:off x="4923075" y="2596125"/>
            <a:ext cx="2460900" cy="1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2" name="Google Shape;942;p24"/>
          <p:cNvSpPr txBox="1"/>
          <p:nvPr>
            <p:ph type="subTitle" idx="2"/>
          </p:nvPr>
        </p:nvSpPr>
        <p:spPr>
          <a:xfrm>
            <a:off x="1580900" y="2596125"/>
            <a:ext cx="2460900" cy="1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3" name="Google Shape;943;p24"/>
          <p:cNvSpPr txBox="1"/>
          <p:nvPr>
            <p:ph type="subTitle" idx="3"/>
          </p:nvPr>
        </p:nvSpPr>
        <p:spPr>
          <a:xfrm>
            <a:off x="1580900" y="2218200"/>
            <a:ext cx="2460900" cy="4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44" name="Google Shape;944;p24"/>
          <p:cNvSpPr txBox="1"/>
          <p:nvPr>
            <p:ph type="subTitle" idx="4"/>
          </p:nvPr>
        </p:nvSpPr>
        <p:spPr>
          <a:xfrm>
            <a:off x="4923099" y="2218200"/>
            <a:ext cx="2460900" cy="42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945" name="Google Shape;945;p24"/>
          <p:cNvGrpSpPr/>
          <p:nvPr/>
        </p:nvGrpSpPr>
        <p:grpSpPr>
          <a:xfrm>
            <a:off x="349807" y="179360"/>
            <a:ext cx="8017024" cy="4805518"/>
            <a:chOff x="349807" y="179360"/>
            <a:chExt cx="8017024" cy="4805518"/>
          </a:xfrm>
        </p:grpSpPr>
        <p:grpSp>
          <p:nvGrpSpPr>
            <p:cNvPr id="946" name="Google Shape;946;p24"/>
            <p:cNvGrpSpPr/>
            <p:nvPr/>
          </p:nvGrpSpPr>
          <p:grpSpPr>
            <a:xfrm flipH="1">
              <a:off x="349807" y="4799123"/>
              <a:ext cx="838324" cy="185756"/>
              <a:chOff x="4389925" y="459275"/>
              <a:chExt cx="999075" cy="221375"/>
            </a:xfrm>
          </p:grpSpPr>
          <p:sp>
            <p:nvSpPr>
              <p:cNvPr id="947" name="Google Shape;947;p24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59" name="Google Shape;959;p24"/>
            <p:cNvGrpSpPr/>
            <p:nvPr/>
          </p:nvGrpSpPr>
          <p:grpSpPr>
            <a:xfrm flipH="1">
              <a:off x="7528507" y="179360"/>
              <a:ext cx="838324" cy="185756"/>
              <a:chOff x="4389925" y="459275"/>
              <a:chExt cx="999075" cy="221375"/>
            </a:xfrm>
          </p:grpSpPr>
          <p:sp>
            <p:nvSpPr>
              <p:cNvPr id="960" name="Google Shape;960;p24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2" name="Google Shape;962;p24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3" name="Google Shape;963;p24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5" name="Google Shape;965;p24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6" name="Google Shape;966;p24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7" name="Google Shape;967;p24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8" name="Google Shape;968;p24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9" name="Google Shape;969;p24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0" name="Google Shape;970;p24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1" name="Google Shape;971;p24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72" name="Google Shape;972;p24"/>
          <p:cNvGrpSpPr/>
          <p:nvPr/>
        </p:nvGrpSpPr>
        <p:grpSpPr>
          <a:xfrm>
            <a:off x="135158" y="1263775"/>
            <a:ext cx="8542543" cy="3751703"/>
            <a:chOff x="135158" y="1263775"/>
            <a:chExt cx="8542543" cy="3751703"/>
          </a:xfrm>
        </p:grpSpPr>
        <p:sp>
          <p:nvSpPr>
            <p:cNvPr id="973" name="Google Shape;973;p24"/>
            <p:cNvSpPr/>
            <p:nvPr/>
          </p:nvSpPr>
          <p:spPr>
            <a:xfrm flipH="1">
              <a:off x="135158" y="1263775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24"/>
            <p:cNvSpPr/>
            <p:nvPr/>
          </p:nvSpPr>
          <p:spPr>
            <a:xfrm flipH="1">
              <a:off x="8430750" y="4768527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75" name="Google Shape;975;p24"/>
          <p:cNvGrpSpPr/>
          <p:nvPr/>
        </p:nvGrpSpPr>
        <p:grpSpPr>
          <a:xfrm>
            <a:off x="-341717" y="210625"/>
            <a:ext cx="10226992" cy="4284738"/>
            <a:chOff x="-341717" y="210625"/>
            <a:chExt cx="10226992" cy="4284738"/>
          </a:xfrm>
        </p:grpSpPr>
        <p:grpSp>
          <p:nvGrpSpPr>
            <p:cNvPr id="976" name="Google Shape;976;p24"/>
            <p:cNvGrpSpPr/>
            <p:nvPr/>
          </p:nvGrpSpPr>
          <p:grpSpPr>
            <a:xfrm>
              <a:off x="8787483" y="3837613"/>
              <a:ext cx="654775" cy="657750"/>
              <a:chOff x="7663400" y="2447013"/>
              <a:chExt cx="654775" cy="657750"/>
            </a:xfrm>
          </p:grpSpPr>
          <p:sp>
            <p:nvSpPr>
              <p:cNvPr id="977" name="Google Shape;977;p24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8" name="Google Shape;978;p24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9" name="Google Shape;979;p24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80" name="Google Shape;980;p24"/>
            <p:cNvGrpSpPr/>
            <p:nvPr/>
          </p:nvGrpSpPr>
          <p:grpSpPr>
            <a:xfrm flipH="1">
              <a:off x="-341717" y="210625"/>
              <a:ext cx="949825" cy="657750"/>
              <a:chOff x="7368350" y="1061350"/>
              <a:chExt cx="949825" cy="657750"/>
            </a:xfrm>
          </p:grpSpPr>
          <p:sp>
            <p:nvSpPr>
              <p:cNvPr id="981" name="Google Shape;981;p24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2" name="Google Shape;982;p24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3" name="Google Shape;983;p24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4" name="Google Shape;984;p24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85" name="Google Shape;985;p24"/>
            <p:cNvGrpSpPr/>
            <p:nvPr/>
          </p:nvGrpSpPr>
          <p:grpSpPr>
            <a:xfrm>
              <a:off x="8641400" y="230459"/>
              <a:ext cx="1243875" cy="1001841"/>
              <a:chOff x="6198500" y="1668659"/>
              <a:chExt cx="1243875" cy="1001841"/>
            </a:xfrm>
          </p:grpSpPr>
          <p:sp>
            <p:nvSpPr>
              <p:cNvPr id="986" name="Google Shape;986;p24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7" name="Google Shape;987;p24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8" name="Google Shape;988;p24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9" name="Google Shape;989;p24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0" name="Google Shape;990;p24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1" name="Google Shape;991;p24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4" name="Google Shape;994;p25"/>
          <p:cNvSpPr txBox="1"/>
          <p:nvPr>
            <p:ph type="subTitle" idx="1"/>
          </p:nvPr>
        </p:nvSpPr>
        <p:spPr>
          <a:xfrm>
            <a:off x="4741095" y="1780350"/>
            <a:ext cx="2991300" cy="22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5" name="Google Shape;995;p25"/>
          <p:cNvSpPr txBox="1"/>
          <p:nvPr>
            <p:ph type="subTitle" idx="2"/>
          </p:nvPr>
        </p:nvSpPr>
        <p:spPr>
          <a:xfrm>
            <a:off x="1411575" y="1780350"/>
            <a:ext cx="2991300" cy="22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96" name="Google Shape;996;p25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997" name="Google Shape;997;p25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998" name="Google Shape;998;p25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" name="Google Shape;999;p25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" name="Google Shape;1000;p25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" name="Google Shape;1001;p25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" name="Google Shape;1002;p25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" name="Google Shape;1003;p25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" name="Google Shape;1004;p25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" name="Google Shape;1005;p25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" name="Google Shape;1006;p25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7" name="Google Shape;1007;p25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8" name="Google Shape;1008;p25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9" name="Google Shape;1009;p25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10" name="Google Shape;1010;p25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1011" name="Google Shape;1011;p25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" name="Google Shape;1012;p25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3" name="Google Shape;1013;p25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4" name="Google Shape;1014;p25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5" name="Google Shape;1015;p25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1" name="Google Shape;1021;p25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23" name="Google Shape;1023;p25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1024" name="Google Shape;1024;p25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1025" name="Google Shape;1025;p25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1" name="Google Shape;1031;p25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1032" name="Google Shape;1032;p25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6" name="Google Shape;1036;p25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1037" name="Google Shape;1037;p25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40" name="Google Shape;1040;p25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1041" name="Google Shape;1041;p25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25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5" name="Google Shape;1045;p26"/>
          <p:cNvSpPr txBox="1"/>
          <p:nvPr>
            <p:ph type="subTitle" idx="1"/>
          </p:nvPr>
        </p:nvSpPr>
        <p:spPr>
          <a:xfrm>
            <a:off x="937625" y="2664952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6" name="Google Shape;1046;p26"/>
          <p:cNvSpPr txBox="1"/>
          <p:nvPr>
            <p:ph type="subTitle" idx="2"/>
          </p:nvPr>
        </p:nvSpPr>
        <p:spPr>
          <a:xfrm>
            <a:off x="3484347" y="2664952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7" name="Google Shape;1047;p26"/>
          <p:cNvSpPr txBox="1"/>
          <p:nvPr>
            <p:ph type="subTitle" idx="3"/>
          </p:nvPr>
        </p:nvSpPr>
        <p:spPr>
          <a:xfrm>
            <a:off x="6031075" y="2664952"/>
            <a:ext cx="21753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8" name="Google Shape;1048;p26"/>
          <p:cNvSpPr txBox="1"/>
          <p:nvPr>
            <p:ph type="subTitle" idx="4"/>
          </p:nvPr>
        </p:nvSpPr>
        <p:spPr>
          <a:xfrm>
            <a:off x="937625" y="2324396"/>
            <a:ext cx="21753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49" name="Google Shape;1049;p26"/>
          <p:cNvSpPr txBox="1"/>
          <p:nvPr>
            <p:ph type="subTitle" idx="5"/>
          </p:nvPr>
        </p:nvSpPr>
        <p:spPr>
          <a:xfrm>
            <a:off x="3484350" y="2324396"/>
            <a:ext cx="21753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50" name="Google Shape;1050;p26"/>
          <p:cNvSpPr txBox="1"/>
          <p:nvPr>
            <p:ph type="subTitle" idx="6"/>
          </p:nvPr>
        </p:nvSpPr>
        <p:spPr>
          <a:xfrm>
            <a:off x="6031075" y="2324396"/>
            <a:ext cx="21753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1051" name="Google Shape;1051;p26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1052" name="Google Shape;1052;p26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26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4" name="Google Shape;1054;p26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1055" name="Google Shape;1055;p26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1056" name="Google Shape;1056;p26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9" name="Google Shape;1059;p26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0" name="Google Shape;1060;p26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1" name="Google Shape;1061;p26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3" name="Google Shape;1063;p26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8" name="Google Shape;1068;p26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1069" name="Google Shape;1069;p26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1" name="Google Shape;1071;p26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7" name="Google Shape;1077;p26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26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26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26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81" name="Google Shape;1081;p26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1082" name="Google Shape;1082;p26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1083" name="Google Shape;1083;p26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4" name="Google Shape;1084;p26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5" name="Google Shape;1085;p26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6" name="Google Shape;1086;p26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7" name="Google Shape;1087;p26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8" name="Google Shape;1088;p26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89" name="Google Shape;1089;p26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1090" name="Google Shape;1090;p26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1" name="Google Shape;1091;p26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2" name="Google Shape;1092;p26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93" name="Google Shape;1093;p26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1094" name="Google Shape;1094;p26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5" name="Google Shape;1095;p26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26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7" name="Google Shape;1097;p26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0" name="Google Shape;1100;p27"/>
          <p:cNvSpPr txBox="1"/>
          <p:nvPr>
            <p:ph type="subTitle" idx="1"/>
          </p:nvPr>
        </p:nvSpPr>
        <p:spPr>
          <a:xfrm>
            <a:off x="1498974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1" name="Google Shape;1101;p27"/>
          <p:cNvSpPr txBox="1"/>
          <p:nvPr>
            <p:ph type="subTitle" idx="2"/>
          </p:nvPr>
        </p:nvSpPr>
        <p:spPr>
          <a:xfrm>
            <a:off x="5325526" y="17489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2" name="Google Shape;1102;p27"/>
          <p:cNvSpPr txBox="1"/>
          <p:nvPr>
            <p:ph type="subTitle" idx="3"/>
          </p:nvPr>
        </p:nvSpPr>
        <p:spPr>
          <a:xfrm>
            <a:off x="1498974" y="34094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3" name="Google Shape;1103;p27"/>
          <p:cNvSpPr txBox="1"/>
          <p:nvPr>
            <p:ph type="subTitle" idx="4"/>
          </p:nvPr>
        </p:nvSpPr>
        <p:spPr>
          <a:xfrm>
            <a:off x="5325526" y="34094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4" name="Google Shape;1104;p27"/>
          <p:cNvSpPr txBox="1"/>
          <p:nvPr>
            <p:ph type="subTitle" idx="5"/>
          </p:nvPr>
        </p:nvSpPr>
        <p:spPr>
          <a:xfrm>
            <a:off x="149897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5" name="Google Shape;1105;p27"/>
          <p:cNvSpPr txBox="1"/>
          <p:nvPr>
            <p:ph type="subTitle" idx="6"/>
          </p:nvPr>
        </p:nvSpPr>
        <p:spPr>
          <a:xfrm>
            <a:off x="149897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6" name="Google Shape;1106;p27"/>
          <p:cNvSpPr txBox="1"/>
          <p:nvPr>
            <p:ph type="subTitle" idx="7"/>
          </p:nvPr>
        </p:nvSpPr>
        <p:spPr>
          <a:xfrm>
            <a:off x="532549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7" name="Google Shape;1107;p27"/>
          <p:cNvSpPr txBox="1"/>
          <p:nvPr>
            <p:ph type="subTitle" idx="8"/>
          </p:nvPr>
        </p:nvSpPr>
        <p:spPr>
          <a:xfrm>
            <a:off x="532549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08" name="Google Shape;1108;p27"/>
          <p:cNvGrpSpPr/>
          <p:nvPr/>
        </p:nvGrpSpPr>
        <p:grpSpPr>
          <a:xfrm>
            <a:off x="349807" y="179360"/>
            <a:ext cx="8017024" cy="4805518"/>
            <a:chOff x="349807" y="179360"/>
            <a:chExt cx="8017024" cy="4805518"/>
          </a:xfrm>
        </p:grpSpPr>
        <p:grpSp>
          <p:nvGrpSpPr>
            <p:cNvPr id="1109" name="Google Shape;1109;p27"/>
            <p:cNvGrpSpPr/>
            <p:nvPr/>
          </p:nvGrpSpPr>
          <p:grpSpPr>
            <a:xfrm flipH="1">
              <a:off x="349807" y="4799123"/>
              <a:ext cx="838324" cy="185756"/>
              <a:chOff x="4389925" y="459275"/>
              <a:chExt cx="999075" cy="221375"/>
            </a:xfrm>
          </p:grpSpPr>
          <p:sp>
            <p:nvSpPr>
              <p:cNvPr id="1110" name="Google Shape;1110;p27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1" name="Google Shape;1111;p27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2" name="Google Shape;1112;p27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3" name="Google Shape;1113;p27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7" name="Google Shape;1117;p27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22" name="Google Shape;1122;p27"/>
            <p:cNvGrpSpPr/>
            <p:nvPr/>
          </p:nvGrpSpPr>
          <p:grpSpPr>
            <a:xfrm flipH="1">
              <a:off x="7528507" y="179360"/>
              <a:ext cx="838324" cy="185756"/>
              <a:chOff x="4389925" y="459275"/>
              <a:chExt cx="999075" cy="221375"/>
            </a:xfrm>
          </p:grpSpPr>
          <p:sp>
            <p:nvSpPr>
              <p:cNvPr id="1123" name="Google Shape;1123;p27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4" name="Google Shape;1124;p27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6" name="Google Shape;1126;p27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27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8" name="Google Shape;1128;p27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9" name="Google Shape;1129;p27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0" name="Google Shape;1130;p27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1" name="Google Shape;1131;p27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2" name="Google Shape;1132;p27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3" name="Google Shape;1133;p27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4" name="Google Shape;1134;p27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35" name="Google Shape;1135;p27"/>
          <p:cNvGrpSpPr/>
          <p:nvPr/>
        </p:nvGrpSpPr>
        <p:grpSpPr>
          <a:xfrm>
            <a:off x="135158" y="1263775"/>
            <a:ext cx="8542543" cy="3751703"/>
            <a:chOff x="135158" y="1263775"/>
            <a:chExt cx="8542543" cy="3751703"/>
          </a:xfrm>
        </p:grpSpPr>
        <p:sp>
          <p:nvSpPr>
            <p:cNvPr id="1136" name="Google Shape;1136;p27"/>
            <p:cNvSpPr/>
            <p:nvPr/>
          </p:nvSpPr>
          <p:spPr>
            <a:xfrm flipH="1">
              <a:off x="135158" y="1263775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27"/>
            <p:cNvSpPr/>
            <p:nvPr/>
          </p:nvSpPr>
          <p:spPr>
            <a:xfrm flipH="1">
              <a:off x="8430750" y="4768527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8" name="Google Shape;1138;p27"/>
          <p:cNvGrpSpPr/>
          <p:nvPr/>
        </p:nvGrpSpPr>
        <p:grpSpPr>
          <a:xfrm>
            <a:off x="-341717" y="210625"/>
            <a:ext cx="10226992" cy="4284738"/>
            <a:chOff x="-341717" y="210625"/>
            <a:chExt cx="10226992" cy="4284738"/>
          </a:xfrm>
        </p:grpSpPr>
        <p:grpSp>
          <p:nvGrpSpPr>
            <p:cNvPr id="1139" name="Google Shape;1139;p27"/>
            <p:cNvGrpSpPr/>
            <p:nvPr/>
          </p:nvGrpSpPr>
          <p:grpSpPr>
            <a:xfrm>
              <a:off x="8787483" y="3837613"/>
              <a:ext cx="654775" cy="657750"/>
              <a:chOff x="7663400" y="2447013"/>
              <a:chExt cx="654775" cy="657750"/>
            </a:xfrm>
          </p:grpSpPr>
          <p:sp>
            <p:nvSpPr>
              <p:cNvPr id="1140" name="Google Shape;1140;p27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1" name="Google Shape;1141;p27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2" name="Google Shape;1142;p27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3" name="Google Shape;1143;p27"/>
            <p:cNvGrpSpPr/>
            <p:nvPr/>
          </p:nvGrpSpPr>
          <p:grpSpPr>
            <a:xfrm flipH="1">
              <a:off x="-341717" y="210625"/>
              <a:ext cx="949825" cy="657750"/>
              <a:chOff x="7368350" y="1061350"/>
              <a:chExt cx="949825" cy="657750"/>
            </a:xfrm>
          </p:grpSpPr>
          <p:sp>
            <p:nvSpPr>
              <p:cNvPr id="1144" name="Google Shape;1144;p27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5" name="Google Shape;1145;p27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27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27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48" name="Google Shape;1148;p27"/>
            <p:cNvGrpSpPr/>
            <p:nvPr/>
          </p:nvGrpSpPr>
          <p:grpSpPr>
            <a:xfrm>
              <a:off x="8641400" y="230459"/>
              <a:ext cx="1243875" cy="1001841"/>
              <a:chOff x="6198500" y="1668659"/>
              <a:chExt cx="1243875" cy="1001841"/>
            </a:xfrm>
          </p:grpSpPr>
          <p:sp>
            <p:nvSpPr>
              <p:cNvPr id="1149" name="Google Shape;1149;p27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0" name="Google Shape;1150;p27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27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27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27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27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7" name="Google Shape;1157;p28"/>
          <p:cNvSpPr txBox="1"/>
          <p:nvPr>
            <p:ph type="subTitle" idx="1"/>
          </p:nvPr>
        </p:nvSpPr>
        <p:spPr>
          <a:xfrm>
            <a:off x="1234925" y="1550727"/>
            <a:ext cx="1737600" cy="12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8" name="Google Shape;1158;p28"/>
          <p:cNvSpPr txBox="1"/>
          <p:nvPr>
            <p:ph type="subTitle" idx="2"/>
          </p:nvPr>
        </p:nvSpPr>
        <p:spPr>
          <a:xfrm>
            <a:off x="3940264" y="1550727"/>
            <a:ext cx="1737600" cy="12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9" name="Google Shape;1159;p28"/>
          <p:cNvSpPr txBox="1"/>
          <p:nvPr>
            <p:ph type="subTitle" idx="3"/>
          </p:nvPr>
        </p:nvSpPr>
        <p:spPr>
          <a:xfrm>
            <a:off x="1234925" y="3348437"/>
            <a:ext cx="17376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0" name="Google Shape;1160;p28"/>
          <p:cNvSpPr txBox="1"/>
          <p:nvPr>
            <p:ph type="subTitle" idx="4"/>
          </p:nvPr>
        </p:nvSpPr>
        <p:spPr>
          <a:xfrm>
            <a:off x="3940264" y="3348437"/>
            <a:ext cx="17376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1" name="Google Shape;1161;p28"/>
          <p:cNvSpPr txBox="1"/>
          <p:nvPr>
            <p:ph type="subTitle" idx="5"/>
          </p:nvPr>
        </p:nvSpPr>
        <p:spPr>
          <a:xfrm>
            <a:off x="6686500" y="1550727"/>
            <a:ext cx="1737600" cy="12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2" name="Google Shape;1162;p28"/>
          <p:cNvSpPr txBox="1"/>
          <p:nvPr>
            <p:ph type="subTitle" idx="6"/>
          </p:nvPr>
        </p:nvSpPr>
        <p:spPr>
          <a:xfrm>
            <a:off x="6686500" y="3348437"/>
            <a:ext cx="17376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3" name="Google Shape;1163;p28"/>
          <p:cNvSpPr txBox="1"/>
          <p:nvPr>
            <p:ph type="subTitle" idx="7"/>
          </p:nvPr>
        </p:nvSpPr>
        <p:spPr>
          <a:xfrm>
            <a:off x="1238342" y="1281213"/>
            <a:ext cx="173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4" name="Google Shape;1164;p28"/>
          <p:cNvSpPr txBox="1"/>
          <p:nvPr>
            <p:ph type="subTitle" idx="8"/>
          </p:nvPr>
        </p:nvSpPr>
        <p:spPr>
          <a:xfrm>
            <a:off x="3943677" y="1281213"/>
            <a:ext cx="173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5" name="Google Shape;1165;p28"/>
          <p:cNvSpPr txBox="1"/>
          <p:nvPr>
            <p:ph type="subTitle" idx="9"/>
          </p:nvPr>
        </p:nvSpPr>
        <p:spPr>
          <a:xfrm>
            <a:off x="6689910" y="1281213"/>
            <a:ext cx="173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6" name="Google Shape;1166;p28"/>
          <p:cNvSpPr txBox="1"/>
          <p:nvPr>
            <p:ph type="subTitle" idx="13"/>
          </p:nvPr>
        </p:nvSpPr>
        <p:spPr>
          <a:xfrm>
            <a:off x="1238342" y="3084497"/>
            <a:ext cx="173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7" name="Google Shape;1167;p28"/>
          <p:cNvSpPr txBox="1"/>
          <p:nvPr>
            <p:ph type="subTitle" idx="14"/>
          </p:nvPr>
        </p:nvSpPr>
        <p:spPr>
          <a:xfrm>
            <a:off x="3943677" y="3084497"/>
            <a:ext cx="173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8" name="Google Shape;1168;p28"/>
          <p:cNvSpPr txBox="1"/>
          <p:nvPr>
            <p:ph type="subTitle" idx="15"/>
          </p:nvPr>
        </p:nvSpPr>
        <p:spPr>
          <a:xfrm>
            <a:off x="6689910" y="3084497"/>
            <a:ext cx="1730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69" name="Google Shape;1169;p28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1170" name="Google Shape;1170;p28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28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72" name="Google Shape;1172;p28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1173" name="Google Shape;1173;p28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1174" name="Google Shape;1174;p28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28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0" name="Google Shape;1180;p28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1" name="Google Shape;1181;p28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2" name="Google Shape;1182;p28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3" name="Google Shape;1183;p28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5" name="Google Shape;1185;p28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86" name="Google Shape;1186;p28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1187" name="Google Shape;1187;p28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28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9" name="Google Shape;1189;p28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0" name="Google Shape;1190;p28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1" name="Google Shape;1191;p28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2" name="Google Shape;1192;p28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3" name="Google Shape;1193;p28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4" name="Google Shape;1194;p28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5" name="Google Shape;1195;p28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6" name="Google Shape;1196;p28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7" name="Google Shape;1197;p28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8" name="Google Shape;1198;p28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99" name="Google Shape;1199;p28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1200" name="Google Shape;1200;p28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1201" name="Google Shape;1201;p28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2" name="Google Shape;1202;p28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4" name="Google Shape;1204;p28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5" name="Google Shape;1205;p28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6" name="Google Shape;1206;p28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07" name="Google Shape;1207;p28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1208" name="Google Shape;1208;p28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9" name="Google Shape;1209;p28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11" name="Google Shape;1211;p28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1212" name="Google Shape;1212;p28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9"/>
          <p:cNvSpPr txBox="1"/>
          <p:nvPr>
            <p:ph type="title" hasCustomPrompt="1"/>
          </p:nvPr>
        </p:nvSpPr>
        <p:spPr>
          <a:xfrm>
            <a:off x="713225" y="792100"/>
            <a:ext cx="3803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8" name="Google Shape;1218;p29"/>
          <p:cNvSpPr txBox="1"/>
          <p:nvPr>
            <p:ph type="subTitle" idx="1"/>
          </p:nvPr>
        </p:nvSpPr>
        <p:spPr>
          <a:xfrm>
            <a:off x="713225" y="1430730"/>
            <a:ext cx="38031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219" name="Google Shape;1219;p29"/>
          <p:cNvSpPr txBox="1"/>
          <p:nvPr>
            <p:ph type="title" idx="2" hasCustomPrompt="1"/>
          </p:nvPr>
        </p:nvSpPr>
        <p:spPr>
          <a:xfrm>
            <a:off x="713225" y="2068164"/>
            <a:ext cx="3803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0" name="Google Shape;1220;p29"/>
          <p:cNvSpPr txBox="1"/>
          <p:nvPr>
            <p:ph type="subTitle" idx="3"/>
          </p:nvPr>
        </p:nvSpPr>
        <p:spPr>
          <a:xfrm>
            <a:off x="713225" y="2706796"/>
            <a:ext cx="3803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221" name="Google Shape;1221;p29"/>
          <p:cNvSpPr txBox="1"/>
          <p:nvPr>
            <p:ph type="title" idx="4" hasCustomPrompt="1"/>
          </p:nvPr>
        </p:nvSpPr>
        <p:spPr>
          <a:xfrm>
            <a:off x="713225" y="3344229"/>
            <a:ext cx="3803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2" name="Google Shape;1222;p29"/>
          <p:cNvSpPr txBox="1"/>
          <p:nvPr>
            <p:ph type="subTitle" idx="5"/>
          </p:nvPr>
        </p:nvSpPr>
        <p:spPr>
          <a:xfrm>
            <a:off x="713225" y="3982860"/>
            <a:ext cx="3803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grpSp>
        <p:nvGrpSpPr>
          <p:cNvPr id="1223" name="Google Shape;1223;p29"/>
          <p:cNvGrpSpPr/>
          <p:nvPr/>
        </p:nvGrpSpPr>
        <p:grpSpPr>
          <a:xfrm>
            <a:off x="385814" y="353735"/>
            <a:ext cx="8419724" cy="4559506"/>
            <a:chOff x="385814" y="353735"/>
            <a:chExt cx="8419724" cy="4559506"/>
          </a:xfrm>
        </p:grpSpPr>
        <p:grpSp>
          <p:nvGrpSpPr>
            <p:cNvPr id="1224" name="Google Shape;1224;p29"/>
            <p:cNvGrpSpPr/>
            <p:nvPr/>
          </p:nvGrpSpPr>
          <p:grpSpPr>
            <a:xfrm>
              <a:off x="7967214" y="353735"/>
              <a:ext cx="838324" cy="185756"/>
              <a:chOff x="4389925" y="459275"/>
              <a:chExt cx="999075" cy="221375"/>
            </a:xfrm>
          </p:grpSpPr>
          <p:sp>
            <p:nvSpPr>
              <p:cNvPr id="1225" name="Google Shape;1225;p29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6" name="Google Shape;1226;p29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7" name="Google Shape;1227;p29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8" name="Google Shape;1228;p29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9" name="Google Shape;1229;p29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0" name="Google Shape;1230;p29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1" name="Google Shape;1231;p29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2" name="Google Shape;1232;p29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3" name="Google Shape;1233;p29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4" name="Google Shape;1234;p29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5" name="Google Shape;1235;p29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6" name="Google Shape;1236;p29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37" name="Google Shape;1237;p29"/>
            <p:cNvGrpSpPr/>
            <p:nvPr/>
          </p:nvGrpSpPr>
          <p:grpSpPr>
            <a:xfrm>
              <a:off x="385814" y="4727485"/>
              <a:ext cx="838324" cy="185756"/>
              <a:chOff x="4389925" y="459275"/>
              <a:chExt cx="999075" cy="221375"/>
            </a:xfrm>
          </p:grpSpPr>
          <p:sp>
            <p:nvSpPr>
              <p:cNvPr id="1238" name="Google Shape;1238;p29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9" name="Google Shape;1239;p29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0" name="Google Shape;1240;p29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29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2" name="Google Shape;1242;p29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3" name="Google Shape;1243;p29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4" name="Google Shape;1244;p29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5" name="Google Shape;1245;p29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6" name="Google Shape;1246;p29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7" name="Google Shape;1247;p29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50" name="Google Shape;1250;p29"/>
          <p:cNvGrpSpPr/>
          <p:nvPr/>
        </p:nvGrpSpPr>
        <p:grpSpPr>
          <a:xfrm>
            <a:off x="135288" y="117738"/>
            <a:ext cx="8732113" cy="4866925"/>
            <a:chOff x="135288" y="117738"/>
            <a:chExt cx="8732113" cy="4866925"/>
          </a:xfrm>
        </p:grpSpPr>
        <p:grpSp>
          <p:nvGrpSpPr>
            <p:cNvPr id="1251" name="Google Shape;1251;p29"/>
            <p:cNvGrpSpPr/>
            <p:nvPr/>
          </p:nvGrpSpPr>
          <p:grpSpPr>
            <a:xfrm>
              <a:off x="8212625" y="4326913"/>
              <a:ext cx="654775" cy="657750"/>
              <a:chOff x="7663400" y="2447013"/>
              <a:chExt cx="654775" cy="657750"/>
            </a:xfrm>
          </p:grpSpPr>
          <p:sp>
            <p:nvSpPr>
              <p:cNvPr id="1252" name="Google Shape;1252;p29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3" name="Google Shape;1253;p29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4" name="Google Shape;1254;p29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55" name="Google Shape;1255;p29"/>
            <p:cNvGrpSpPr/>
            <p:nvPr/>
          </p:nvGrpSpPr>
          <p:grpSpPr>
            <a:xfrm>
              <a:off x="135288" y="117738"/>
              <a:ext cx="949825" cy="657750"/>
              <a:chOff x="7229325" y="1061350"/>
              <a:chExt cx="949825" cy="657750"/>
            </a:xfrm>
          </p:grpSpPr>
          <p:sp>
            <p:nvSpPr>
              <p:cNvPr id="1256" name="Google Shape;1256;p29"/>
              <p:cNvSpPr/>
              <p:nvPr/>
            </p:nvSpPr>
            <p:spPr>
              <a:xfrm>
                <a:off x="7229325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7524375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>
                <a:off x="7524375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>
                <a:off x="7817550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260" name="Google Shape;1260;p29"/>
          <p:cNvSpPr/>
          <p:nvPr/>
        </p:nvSpPr>
        <p:spPr>
          <a:xfrm flipH="1">
            <a:off x="4107033" y="156550"/>
            <a:ext cx="286575" cy="248200"/>
          </a:xfrm>
          <a:custGeom>
            <a:avLst/>
            <a:gdLst/>
            <a:ahLst/>
            <a:cxnLst/>
            <a:rect l="l" t="t" r="r" b="b"/>
            <a:pathLst>
              <a:path w="11463" h="9928" extrusionOk="0">
                <a:moveTo>
                  <a:pt x="2866" y="0"/>
                </a:moveTo>
                <a:lnTo>
                  <a:pt x="0" y="4964"/>
                </a:lnTo>
                <a:lnTo>
                  <a:pt x="2866" y="9928"/>
                </a:lnTo>
                <a:lnTo>
                  <a:pt x="8596" y="9928"/>
                </a:lnTo>
                <a:lnTo>
                  <a:pt x="11462" y="4964"/>
                </a:lnTo>
                <a:lnTo>
                  <a:pt x="8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1" name="Google Shape;1261;p29"/>
          <p:cNvSpPr/>
          <p:nvPr>
            <p:ph type="pic" idx="6"/>
          </p:nvPr>
        </p:nvSpPr>
        <p:spPr>
          <a:xfrm>
            <a:off x="4999325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1262" name="Google Shape;1262;p29"/>
          <p:cNvSpPr/>
          <p:nvPr/>
        </p:nvSpPr>
        <p:spPr>
          <a:xfrm>
            <a:off x="4752382" y="4663710"/>
            <a:ext cx="246951" cy="246951"/>
          </a:xfrm>
          <a:custGeom>
            <a:avLst/>
            <a:gdLst/>
            <a:ahLst/>
            <a:cxnLst/>
            <a:rect l="l" t="t" r="r" b="b"/>
            <a:pathLst>
              <a:path w="16768" h="16768" extrusionOk="0">
                <a:moveTo>
                  <a:pt x="6510" y="0"/>
                </a:moveTo>
                <a:cubicBezTo>
                  <a:pt x="5794" y="0"/>
                  <a:pt x="5212" y="581"/>
                  <a:pt x="5212" y="1299"/>
                </a:cubicBezTo>
                <a:lnTo>
                  <a:pt x="5212" y="3914"/>
                </a:lnTo>
                <a:cubicBezTo>
                  <a:pt x="5212" y="4630"/>
                  <a:pt x="4631" y="5212"/>
                  <a:pt x="3913" y="5212"/>
                </a:cubicBezTo>
                <a:lnTo>
                  <a:pt x="1299" y="5212"/>
                </a:lnTo>
                <a:cubicBezTo>
                  <a:pt x="583" y="5212"/>
                  <a:pt x="1" y="5793"/>
                  <a:pt x="1" y="6511"/>
                </a:cubicBezTo>
                <a:lnTo>
                  <a:pt x="1" y="10258"/>
                </a:lnTo>
                <a:cubicBezTo>
                  <a:pt x="1" y="10975"/>
                  <a:pt x="582" y="11557"/>
                  <a:pt x="1299" y="11557"/>
                </a:cubicBezTo>
                <a:lnTo>
                  <a:pt x="3913" y="11557"/>
                </a:lnTo>
                <a:cubicBezTo>
                  <a:pt x="4629" y="11557"/>
                  <a:pt x="5212" y="12138"/>
                  <a:pt x="5212" y="12856"/>
                </a:cubicBezTo>
                <a:lnTo>
                  <a:pt x="5212" y="15468"/>
                </a:lnTo>
                <a:cubicBezTo>
                  <a:pt x="5212" y="16186"/>
                  <a:pt x="5793" y="16767"/>
                  <a:pt x="6510" y="16767"/>
                </a:cubicBezTo>
                <a:lnTo>
                  <a:pt x="10258" y="16767"/>
                </a:lnTo>
                <a:cubicBezTo>
                  <a:pt x="10975" y="16767"/>
                  <a:pt x="11556" y="16187"/>
                  <a:pt x="11556" y="15468"/>
                </a:cubicBezTo>
                <a:lnTo>
                  <a:pt x="11556" y="12855"/>
                </a:lnTo>
                <a:cubicBezTo>
                  <a:pt x="11556" y="12138"/>
                  <a:pt x="12137" y="11556"/>
                  <a:pt x="12855" y="11556"/>
                </a:cubicBezTo>
                <a:lnTo>
                  <a:pt x="15470" y="11556"/>
                </a:lnTo>
                <a:cubicBezTo>
                  <a:pt x="16186" y="11556"/>
                  <a:pt x="16768" y="10975"/>
                  <a:pt x="16768" y="10257"/>
                </a:cubicBezTo>
                <a:lnTo>
                  <a:pt x="16768" y="6510"/>
                </a:lnTo>
                <a:cubicBezTo>
                  <a:pt x="16768" y="5795"/>
                  <a:pt x="16186" y="5212"/>
                  <a:pt x="15470" y="5212"/>
                </a:cubicBezTo>
                <a:lnTo>
                  <a:pt x="12855" y="5212"/>
                </a:lnTo>
                <a:cubicBezTo>
                  <a:pt x="12139" y="5212"/>
                  <a:pt x="11556" y="4631"/>
                  <a:pt x="11556" y="3914"/>
                </a:cubicBezTo>
                <a:lnTo>
                  <a:pt x="11556" y="1299"/>
                </a:lnTo>
                <a:cubicBezTo>
                  <a:pt x="11556" y="582"/>
                  <a:pt x="10976" y="0"/>
                  <a:pt x="10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0"/>
          <p:cNvSpPr txBox="1"/>
          <p:nvPr>
            <p:ph type="title" hasCustomPrompt="1"/>
          </p:nvPr>
        </p:nvSpPr>
        <p:spPr>
          <a:xfrm>
            <a:off x="1531400" y="2519775"/>
            <a:ext cx="9876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5" name="Google Shape;1265;p30"/>
          <p:cNvSpPr txBox="1"/>
          <p:nvPr>
            <p:ph type="subTitle" idx="1"/>
          </p:nvPr>
        </p:nvSpPr>
        <p:spPr>
          <a:xfrm>
            <a:off x="938525" y="3572800"/>
            <a:ext cx="21732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266" name="Google Shape;1266;p30"/>
          <p:cNvSpPr txBox="1"/>
          <p:nvPr>
            <p:ph type="subTitle" idx="2"/>
          </p:nvPr>
        </p:nvSpPr>
        <p:spPr>
          <a:xfrm>
            <a:off x="938475" y="1440750"/>
            <a:ext cx="2173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67" name="Google Shape;1267;p30"/>
          <p:cNvSpPr txBox="1"/>
          <p:nvPr>
            <p:ph type="title" idx="3" hasCustomPrompt="1"/>
          </p:nvPr>
        </p:nvSpPr>
        <p:spPr>
          <a:xfrm>
            <a:off x="4078175" y="2519775"/>
            <a:ext cx="9876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8" name="Google Shape;1268;p30"/>
          <p:cNvSpPr txBox="1"/>
          <p:nvPr>
            <p:ph type="subTitle" idx="4"/>
          </p:nvPr>
        </p:nvSpPr>
        <p:spPr>
          <a:xfrm>
            <a:off x="3485425" y="3572800"/>
            <a:ext cx="21732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269" name="Google Shape;1269;p30"/>
          <p:cNvSpPr txBox="1"/>
          <p:nvPr>
            <p:ph type="subTitle" idx="5"/>
          </p:nvPr>
        </p:nvSpPr>
        <p:spPr>
          <a:xfrm>
            <a:off x="3485375" y="1440750"/>
            <a:ext cx="2173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70" name="Google Shape;1270;p30"/>
          <p:cNvSpPr txBox="1"/>
          <p:nvPr>
            <p:ph type="title" idx="6" hasCustomPrompt="1"/>
          </p:nvPr>
        </p:nvSpPr>
        <p:spPr>
          <a:xfrm>
            <a:off x="6622750" y="2519775"/>
            <a:ext cx="9876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30"/>
          <p:cNvSpPr txBox="1"/>
          <p:nvPr>
            <p:ph type="subTitle" idx="7"/>
          </p:nvPr>
        </p:nvSpPr>
        <p:spPr>
          <a:xfrm>
            <a:off x="6032325" y="3572800"/>
            <a:ext cx="21732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272" name="Google Shape;1272;p30"/>
          <p:cNvSpPr txBox="1"/>
          <p:nvPr>
            <p:ph type="subTitle" idx="8"/>
          </p:nvPr>
        </p:nvSpPr>
        <p:spPr>
          <a:xfrm>
            <a:off x="6032275" y="1440750"/>
            <a:ext cx="2173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73" name="Google Shape;1273;p30"/>
          <p:cNvSpPr txBox="1"/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74" name="Google Shape;1274;p30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1275" name="Google Shape;1275;p30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30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77" name="Google Shape;1277;p30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1278" name="Google Shape;1278;p30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1279" name="Google Shape;1279;p30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1" name="Google Shape;1291;p30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1292" name="Google Shape;1292;p30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04" name="Google Shape;1304;p30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1305" name="Google Shape;1305;p30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1306" name="Google Shape;1306;p30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2" name="Google Shape;1312;p30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1313" name="Google Shape;1313;p30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6" name="Google Shape;1316;p30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1317" name="Google Shape;1317;p30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type="body" idx="1"/>
          </p:nvPr>
        </p:nvSpPr>
        <p:spPr>
          <a:xfrm>
            <a:off x="720000" y="1139551"/>
            <a:ext cx="77040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9" name="Google Shape;89;p4"/>
          <p:cNvGrpSpPr/>
          <p:nvPr/>
        </p:nvGrpSpPr>
        <p:grpSpPr>
          <a:xfrm>
            <a:off x="349807" y="179360"/>
            <a:ext cx="8017024" cy="4805518"/>
            <a:chOff x="349807" y="179360"/>
            <a:chExt cx="8017024" cy="4805518"/>
          </a:xfrm>
        </p:grpSpPr>
        <p:grpSp>
          <p:nvGrpSpPr>
            <p:cNvPr id="90" name="Google Shape;90;p4"/>
            <p:cNvGrpSpPr/>
            <p:nvPr/>
          </p:nvGrpSpPr>
          <p:grpSpPr>
            <a:xfrm flipH="1">
              <a:off x="349807" y="4799123"/>
              <a:ext cx="838324" cy="185756"/>
              <a:chOff x="4389925" y="459275"/>
              <a:chExt cx="999075" cy="221375"/>
            </a:xfrm>
          </p:grpSpPr>
          <p:sp>
            <p:nvSpPr>
              <p:cNvPr id="91" name="Google Shape;91;p4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" name="Google Shape;103;p4"/>
            <p:cNvGrpSpPr/>
            <p:nvPr/>
          </p:nvGrpSpPr>
          <p:grpSpPr>
            <a:xfrm flipH="1">
              <a:off x="7528507" y="179360"/>
              <a:ext cx="838324" cy="185756"/>
              <a:chOff x="4389925" y="459275"/>
              <a:chExt cx="999075" cy="221375"/>
            </a:xfrm>
          </p:grpSpPr>
          <p:sp>
            <p:nvSpPr>
              <p:cNvPr id="104" name="Google Shape;104;p4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6" name="Google Shape;116;p4"/>
          <p:cNvGrpSpPr/>
          <p:nvPr/>
        </p:nvGrpSpPr>
        <p:grpSpPr>
          <a:xfrm>
            <a:off x="135158" y="1263775"/>
            <a:ext cx="8542543" cy="3751703"/>
            <a:chOff x="135158" y="1263775"/>
            <a:chExt cx="8542543" cy="3751703"/>
          </a:xfrm>
        </p:grpSpPr>
        <p:sp>
          <p:nvSpPr>
            <p:cNvPr id="117" name="Google Shape;117;p4"/>
            <p:cNvSpPr/>
            <p:nvPr/>
          </p:nvSpPr>
          <p:spPr>
            <a:xfrm flipH="1">
              <a:off x="135158" y="1263775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4"/>
            <p:cNvSpPr/>
            <p:nvPr/>
          </p:nvSpPr>
          <p:spPr>
            <a:xfrm flipH="1">
              <a:off x="8430750" y="4768527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-341717" y="210625"/>
            <a:ext cx="10226992" cy="4284738"/>
            <a:chOff x="-341717" y="210625"/>
            <a:chExt cx="10226992" cy="4284738"/>
          </a:xfrm>
        </p:grpSpPr>
        <p:grpSp>
          <p:nvGrpSpPr>
            <p:cNvPr id="120" name="Google Shape;120;p4"/>
            <p:cNvGrpSpPr/>
            <p:nvPr/>
          </p:nvGrpSpPr>
          <p:grpSpPr>
            <a:xfrm>
              <a:off x="8787483" y="3837613"/>
              <a:ext cx="654775" cy="657750"/>
              <a:chOff x="7663400" y="2447013"/>
              <a:chExt cx="654775" cy="65775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4" name="Google Shape;124;p4"/>
            <p:cNvGrpSpPr/>
            <p:nvPr/>
          </p:nvGrpSpPr>
          <p:grpSpPr>
            <a:xfrm flipH="1">
              <a:off x="-341717" y="210625"/>
              <a:ext cx="949825" cy="657750"/>
              <a:chOff x="7368350" y="1061350"/>
              <a:chExt cx="949825" cy="657750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" name="Google Shape;129;p4"/>
            <p:cNvGrpSpPr/>
            <p:nvPr/>
          </p:nvGrpSpPr>
          <p:grpSpPr>
            <a:xfrm>
              <a:off x="8641400" y="230459"/>
              <a:ext cx="1243875" cy="1001841"/>
              <a:chOff x="6198500" y="1668659"/>
              <a:chExt cx="1243875" cy="1001841"/>
            </a:xfrm>
          </p:grpSpPr>
          <p:sp>
            <p:nvSpPr>
              <p:cNvPr id="130" name="Google Shape;130;p4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31"/>
          <p:cNvSpPr txBox="1"/>
          <p:nvPr/>
        </p:nvSpPr>
        <p:spPr>
          <a:xfrm>
            <a:off x="713225" y="3258287"/>
            <a:ext cx="36096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-GB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-GB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0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23" name="Google Shape;1323;p31"/>
          <p:cNvSpPr txBox="1"/>
          <p:nvPr>
            <p:ph type="title"/>
          </p:nvPr>
        </p:nvSpPr>
        <p:spPr>
          <a:xfrm>
            <a:off x="713225" y="703062"/>
            <a:ext cx="36135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4" name="Google Shape;1324;p31"/>
          <p:cNvSpPr txBox="1"/>
          <p:nvPr>
            <p:ph type="subTitle" idx="1"/>
          </p:nvPr>
        </p:nvSpPr>
        <p:spPr>
          <a:xfrm>
            <a:off x="713225" y="1628448"/>
            <a:ext cx="36135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325" name="Google Shape;1325;p31"/>
          <p:cNvGrpSpPr/>
          <p:nvPr/>
        </p:nvGrpSpPr>
        <p:grpSpPr>
          <a:xfrm>
            <a:off x="243314" y="226906"/>
            <a:ext cx="8606611" cy="4741073"/>
            <a:chOff x="243314" y="226906"/>
            <a:chExt cx="8606611" cy="4741073"/>
          </a:xfrm>
        </p:grpSpPr>
        <p:grpSp>
          <p:nvGrpSpPr>
            <p:cNvPr id="1326" name="Google Shape;1326;p31"/>
            <p:cNvGrpSpPr/>
            <p:nvPr/>
          </p:nvGrpSpPr>
          <p:grpSpPr>
            <a:xfrm flipH="1">
              <a:off x="8011602" y="226906"/>
              <a:ext cx="838324" cy="185756"/>
              <a:chOff x="4389925" y="459275"/>
              <a:chExt cx="999075" cy="221375"/>
            </a:xfrm>
          </p:grpSpPr>
          <p:sp>
            <p:nvSpPr>
              <p:cNvPr id="1327" name="Google Shape;1327;p31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2" name="Google Shape;1332;p31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3" name="Google Shape;1333;p31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4" name="Google Shape;1334;p31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 flipH="1">
              <a:off x="243314" y="4782223"/>
              <a:ext cx="838324" cy="185756"/>
              <a:chOff x="4389925" y="459275"/>
              <a:chExt cx="999075" cy="221375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352" name="Google Shape;1352;p31"/>
          <p:cNvSpPr/>
          <p:nvPr/>
        </p:nvSpPr>
        <p:spPr>
          <a:xfrm flipH="1">
            <a:off x="41208" y="167825"/>
            <a:ext cx="286575" cy="248200"/>
          </a:xfrm>
          <a:custGeom>
            <a:avLst/>
            <a:gdLst/>
            <a:ahLst/>
            <a:cxnLst/>
            <a:rect l="l" t="t" r="r" b="b"/>
            <a:pathLst>
              <a:path w="11463" h="9928" extrusionOk="0">
                <a:moveTo>
                  <a:pt x="2866" y="0"/>
                </a:moveTo>
                <a:lnTo>
                  <a:pt x="0" y="4964"/>
                </a:lnTo>
                <a:lnTo>
                  <a:pt x="2866" y="9928"/>
                </a:lnTo>
                <a:lnTo>
                  <a:pt x="8596" y="9928"/>
                </a:lnTo>
                <a:lnTo>
                  <a:pt x="11462" y="4964"/>
                </a:lnTo>
                <a:lnTo>
                  <a:pt x="8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53" name="Google Shape;1353;p31"/>
          <p:cNvGrpSpPr/>
          <p:nvPr/>
        </p:nvGrpSpPr>
        <p:grpSpPr>
          <a:xfrm>
            <a:off x="4097088" y="-70450"/>
            <a:ext cx="5159038" cy="5274413"/>
            <a:chOff x="4097088" y="-70450"/>
            <a:chExt cx="5159038" cy="5274413"/>
          </a:xfrm>
        </p:grpSpPr>
        <p:grpSp>
          <p:nvGrpSpPr>
            <p:cNvPr id="1354" name="Google Shape;1354;p31"/>
            <p:cNvGrpSpPr/>
            <p:nvPr/>
          </p:nvGrpSpPr>
          <p:grpSpPr>
            <a:xfrm>
              <a:off x="8601350" y="4546213"/>
              <a:ext cx="654775" cy="657750"/>
              <a:chOff x="7663400" y="2447013"/>
              <a:chExt cx="654775" cy="657750"/>
            </a:xfrm>
          </p:grpSpPr>
          <p:sp>
            <p:nvSpPr>
              <p:cNvPr id="1355" name="Google Shape;1355;p31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6" name="Google Shape;1356;p31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58" name="Google Shape;1358;p31"/>
            <p:cNvGrpSpPr/>
            <p:nvPr/>
          </p:nvGrpSpPr>
          <p:grpSpPr>
            <a:xfrm>
              <a:off x="4097088" y="-70450"/>
              <a:ext cx="949825" cy="657750"/>
              <a:chOff x="7368350" y="1061350"/>
              <a:chExt cx="949825" cy="657750"/>
            </a:xfrm>
          </p:grpSpPr>
          <p:sp>
            <p:nvSpPr>
              <p:cNvPr id="1359" name="Google Shape;1359;p31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1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1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1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4" name="Google Shape;1364;p32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1365" name="Google Shape;1365;p32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32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7" name="Google Shape;1367;p32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1368" name="Google Shape;1368;p32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1369" name="Google Shape;1369;p32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0" name="Google Shape;1370;p32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1" name="Google Shape;1371;p32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2" name="Google Shape;1372;p32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3" name="Google Shape;1373;p32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4" name="Google Shape;1374;p32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5" name="Google Shape;1375;p32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6" name="Google Shape;1376;p32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7" name="Google Shape;1377;p32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8" name="Google Shape;1378;p32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9" name="Google Shape;1379;p32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0" name="Google Shape;1380;p32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81" name="Google Shape;1381;p32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1382" name="Google Shape;1382;p32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3" name="Google Shape;1383;p32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4" name="Google Shape;1384;p32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8" name="Google Shape;1388;p32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9" name="Google Shape;1389;p32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0" name="Google Shape;1390;p32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1" name="Google Shape;1391;p32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2" name="Google Shape;1392;p32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3" name="Google Shape;1393;p32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94" name="Google Shape;1394;p32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1395" name="Google Shape;1395;p32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1396" name="Google Shape;1396;p32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7" name="Google Shape;1397;p32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8" name="Google Shape;1398;p32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9" name="Google Shape;1399;p32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0" name="Google Shape;1400;p32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1" name="Google Shape;1401;p32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02" name="Google Shape;1402;p32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1403" name="Google Shape;1403;p32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4" name="Google Shape;1404;p32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5" name="Google Shape;1405;p32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06" name="Google Shape;1406;p32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1407" name="Google Shape;1407;p32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8" name="Google Shape;1408;p32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9" name="Google Shape;1409;p32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0" name="Google Shape;1410;p32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33"/>
          <p:cNvGrpSpPr/>
          <p:nvPr/>
        </p:nvGrpSpPr>
        <p:grpSpPr>
          <a:xfrm>
            <a:off x="7488089" y="198735"/>
            <a:ext cx="838324" cy="185756"/>
            <a:chOff x="4389925" y="459275"/>
            <a:chExt cx="999075" cy="221375"/>
          </a:xfrm>
        </p:grpSpPr>
        <p:sp>
          <p:nvSpPr>
            <p:cNvPr id="1413" name="Google Shape;1413;p33"/>
            <p:cNvSpPr/>
            <p:nvPr/>
          </p:nvSpPr>
          <p:spPr>
            <a:xfrm>
              <a:off x="438992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1" y="0"/>
                    <a:pt x="1" y="632"/>
                    <a:pt x="1" y="1412"/>
                  </a:cubicBezTo>
                  <a:cubicBezTo>
                    <a:pt x="1" y="2192"/>
                    <a:pt x="633" y="2824"/>
                    <a:pt x="1413" y="2824"/>
                  </a:cubicBezTo>
                  <a:cubicBezTo>
                    <a:pt x="2192" y="2824"/>
                    <a:pt x="2825" y="2192"/>
                    <a:pt x="2825" y="1412"/>
                  </a:cubicBezTo>
                  <a:cubicBezTo>
                    <a:pt x="2825" y="631"/>
                    <a:pt x="2192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457562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2" y="0"/>
                    <a:pt x="1" y="632"/>
                    <a:pt x="1" y="1412"/>
                  </a:cubicBezTo>
                  <a:cubicBezTo>
                    <a:pt x="1" y="2192"/>
                    <a:pt x="633" y="2824"/>
                    <a:pt x="1413" y="2824"/>
                  </a:cubicBezTo>
                  <a:cubicBezTo>
                    <a:pt x="2192" y="2824"/>
                    <a:pt x="2825" y="2192"/>
                    <a:pt x="2825" y="1412"/>
                  </a:cubicBezTo>
                  <a:cubicBezTo>
                    <a:pt x="2825" y="631"/>
                    <a:pt x="2192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476132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2" y="0"/>
                    <a:pt x="1" y="632"/>
                    <a:pt x="1" y="1412"/>
                  </a:cubicBezTo>
                  <a:cubicBezTo>
                    <a:pt x="1" y="2192"/>
                    <a:pt x="633" y="2824"/>
                    <a:pt x="1413" y="2824"/>
                  </a:cubicBezTo>
                  <a:cubicBezTo>
                    <a:pt x="2192" y="2824"/>
                    <a:pt x="2825" y="2192"/>
                    <a:pt x="2825" y="1412"/>
                  </a:cubicBezTo>
                  <a:cubicBezTo>
                    <a:pt x="2825" y="631"/>
                    <a:pt x="2192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494697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3" y="0"/>
                    <a:pt x="1" y="632"/>
                    <a:pt x="1" y="1412"/>
                  </a:cubicBezTo>
                  <a:cubicBezTo>
                    <a:pt x="1" y="2192"/>
                    <a:pt x="634" y="2824"/>
                    <a:pt x="1413" y="2824"/>
                  </a:cubicBezTo>
                  <a:cubicBezTo>
                    <a:pt x="2194" y="2824"/>
                    <a:pt x="2825" y="2192"/>
                    <a:pt x="2825" y="1412"/>
                  </a:cubicBezTo>
                  <a:cubicBezTo>
                    <a:pt x="2825" y="631"/>
                    <a:pt x="2193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513267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3" y="0"/>
                    <a:pt x="1" y="632"/>
                    <a:pt x="1" y="1412"/>
                  </a:cubicBezTo>
                  <a:cubicBezTo>
                    <a:pt x="1" y="2192"/>
                    <a:pt x="634" y="2824"/>
                    <a:pt x="1413" y="2824"/>
                  </a:cubicBezTo>
                  <a:cubicBezTo>
                    <a:pt x="2193" y="2824"/>
                    <a:pt x="2825" y="2192"/>
                    <a:pt x="2825" y="1412"/>
                  </a:cubicBezTo>
                  <a:cubicBezTo>
                    <a:pt x="2825" y="631"/>
                    <a:pt x="2193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33"/>
            <p:cNvSpPr/>
            <p:nvPr/>
          </p:nvSpPr>
          <p:spPr>
            <a:xfrm>
              <a:off x="531837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4" y="0"/>
                    <a:pt x="1" y="632"/>
                    <a:pt x="1" y="1412"/>
                  </a:cubicBezTo>
                  <a:cubicBezTo>
                    <a:pt x="1" y="2192"/>
                    <a:pt x="634" y="2824"/>
                    <a:pt x="1413" y="2824"/>
                  </a:cubicBezTo>
                  <a:cubicBezTo>
                    <a:pt x="2193" y="2824"/>
                    <a:pt x="2825" y="2192"/>
                    <a:pt x="2825" y="1412"/>
                  </a:cubicBezTo>
                  <a:cubicBezTo>
                    <a:pt x="2825" y="631"/>
                    <a:pt x="2193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33"/>
            <p:cNvSpPr/>
            <p:nvPr/>
          </p:nvSpPr>
          <p:spPr>
            <a:xfrm>
              <a:off x="438992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1" y="1"/>
                    <a:pt x="1" y="634"/>
                    <a:pt x="1" y="1413"/>
                  </a:cubicBezTo>
                  <a:cubicBezTo>
                    <a:pt x="1" y="2194"/>
                    <a:pt x="633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4" y="2825"/>
                    <a:pt x="2825" y="2193"/>
                    <a:pt x="2825" y="1413"/>
                  </a:cubicBezTo>
                  <a:cubicBezTo>
                    <a:pt x="2825" y="633"/>
                    <a:pt x="2192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33"/>
            <p:cNvSpPr/>
            <p:nvPr/>
          </p:nvSpPr>
          <p:spPr>
            <a:xfrm>
              <a:off x="457562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2" y="1"/>
                    <a:pt x="1" y="634"/>
                    <a:pt x="1" y="1413"/>
                  </a:cubicBezTo>
                  <a:cubicBezTo>
                    <a:pt x="1" y="2194"/>
                    <a:pt x="633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4" y="2825"/>
                    <a:pt x="2825" y="2193"/>
                    <a:pt x="2825" y="1413"/>
                  </a:cubicBezTo>
                  <a:cubicBezTo>
                    <a:pt x="2825" y="633"/>
                    <a:pt x="2192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33"/>
            <p:cNvSpPr/>
            <p:nvPr/>
          </p:nvSpPr>
          <p:spPr>
            <a:xfrm>
              <a:off x="476132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2" y="1"/>
                    <a:pt x="1" y="634"/>
                    <a:pt x="1" y="1413"/>
                  </a:cubicBezTo>
                  <a:cubicBezTo>
                    <a:pt x="1" y="2194"/>
                    <a:pt x="633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4" y="2825"/>
                    <a:pt x="2825" y="2193"/>
                    <a:pt x="2825" y="1413"/>
                  </a:cubicBezTo>
                  <a:cubicBezTo>
                    <a:pt x="2825" y="633"/>
                    <a:pt x="2192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33"/>
            <p:cNvSpPr/>
            <p:nvPr/>
          </p:nvSpPr>
          <p:spPr>
            <a:xfrm>
              <a:off x="494697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3" y="1"/>
                    <a:pt x="1" y="634"/>
                    <a:pt x="1" y="1413"/>
                  </a:cubicBezTo>
                  <a:cubicBezTo>
                    <a:pt x="1" y="2194"/>
                    <a:pt x="634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6" y="2825"/>
                    <a:pt x="2825" y="2193"/>
                    <a:pt x="2825" y="1413"/>
                  </a:cubicBezTo>
                  <a:cubicBezTo>
                    <a:pt x="2825" y="633"/>
                    <a:pt x="2193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33"/>
            <p:cNvSpPr/>
            <p:nvPr/>
          </p:nvSpPr>
          <p:spPr>
            <a:xfrm>
              <a:off x="513267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3" y="1"/>
                    <a:pt x="1" y="634"/>
                    <a:pt x="1" y="1413"/>
                  </a:cubicBezTo>
                  <a:cubicBezTo>
                    <a:pt x="1" y="2194"/>
                    <a:pt x="634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5" y="2825"/>
                    <a:pt x="2825" y="2193"/>
                    <a:pt x="2825" y="1413"/>
                  </a:cubicBezTo>
                  <a:cubicBezTo>
                    <a:pt x="2825" y="633"/>
                    <a:pt x="2193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33"/>
            <p:cNvSpPr/>
            <p:nvPr/>
          </p:nvSpPr>
          <p:spPr>
            <a:xfrm>
              <a:off x="531837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4" y="1"/>
                    <a:pt x="1" y="634"/>
                    <a:pt x="1" y="1413"/>
                  </a:cubicBezTo>
                  <a:cubicBezTo>
                    <a:pt x="1" y="2194"/>
                    <a:pt x="634" y="2825"/>
                    <a:pt x="1413" y="2825"/>
                  </a:cubicBezTo>
                  <a:cubicBezTo>
                    <a:pt x="2193" y="2825"/>
                    <a:pt x="2825" y="2194"/>
                    <a:pt x="2825" y="1413"/>
                  </a:cubicBezTo>
                  <a:cubicBezTo>
                    <a:pt x="2825" y="633"/>
                    <a:pt x="2193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5" name="Google Shape;1425;p33"/>
          <p:cNvGrpSpPr/>
          <p:nvPr/>
        </p:nvGrpSpPr>
        <p:grpSpPr>
          <a:xfrm>
            <a:off x="385814" y="4727485"/>
            <a:ext cx="838324" cy="185756"/>
            <a:chOff x="4389925" y="459275"/>
            <a:chExt cx="999075" cy="221375"/>
          </a:xfrm>
        </p:grpSpPr>
        <p:sp>
          <p:nvSpPr>
            <p:cNvPr id="1426" name="Google Shape;1426;p33"/>
            <p:cNvSpPr/>
            <p:nvPr/>
          </p:nvSpPr>
          <p:spPr>
            <a:xfrm>
              <a:off x="438992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1" y="0"/>
                    <a:pt x="1" y="632"/>
                    <a:pt x="1" y="1412"/>
                  </a:cubicBezTo>
                  <a:cubicBezTo>
                    <a:pt x="1" y="2192"/>
                    <a:pt x="633" y="2824"/>
                    <a:pt x="1413" y="2824"/>
                  </a:cubicBezTo>
                  <a:cubicBezTo>
                    <a:pt x="2192" y="2824"/>
                    <a:pt x="2825" y="2192"/>
                    <a:pt x="2825" y="1412"/>
                  </a:cubicBezTo>
                  <a:cubicBezTo>
                    <a:pt x="2825" y="631"/>
                    <a:pt x="2192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33"/>
            <p:cNvSpPr/>
            <p:nvPr/>
          </p:nvSpPr>
          <p:spPr>
            <a:xfrm>
              <a:off x="457562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2" y="0"/>
                    <a:pt x="1" y="632"/>
                    <a:pt x="1" y="1412"/>
                  </a:cubicBezTo>
                  <a:cubicBezTo>
                    <a:pt x="1" y="2192"/>
                    <a:pt x="633" y="2824"/>
                    <a:pt x="1413" y="2824"/>
                  </a:cubicBezTo>
                  <a:cubicBezTo>
                    <a:pt x="2192" y="2824"/>
                    <a:pt x="2825" y="2192"/>
                    <a:pt x="2825" y="1412"/>
                  </a:cubicBezTo>
                  <a:cubicBezTo>
                    <a:pt x="2825" y="631"/>
                    <a:pt x="2192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33"/>
            <p:cNvSpPr/>
            <p:nvPr/>
          </p:nvSpPr>
          <p:spPr>
            <a:xfrm>
              <a:off x="476132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2" y="0"/>
                    <a:pt x="1" y="632"/>
                    <a:pt x="1" y="1412"/>
                  </a:cubicBezTo>
                  <a:cubicBezTo>
                    <a:pt x="1" y="2192"/>
                    <a:pt x="633" y="2824"/>
                    <a:pt x="1413" y="2824"/>
                  </a:cubicBezTo>
                  <a:cubicBezTo>
                    <a:pt x="2192" y="2824"/>
                    <a:pt x="2825" y="2192"/>
                    <a:pt x="2825" y="1412"/>
                  </a:cubicBezTo>
                  <a:cubicBezTo>
                    <a:pt x="2825" y="631"/>
                    <a:pt x="2192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33"/>
            <p:cNvSpPr/>
            <p:nvPr/>
          </p:nvSpPr>
          <p:spPr>
            <a:xfrm>
              <a:off x="494697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3" y="0"/>
                    <a:pt x="1" y="632"/>
                    <a:pt x="1" y="1412"/>
                  </a:cubicBezTo>
                  <a:cubicBezTo>
                    <a:pt x="1" y="2192"/>
                    <a:pt x="634" y="2824"/>
                    <a:pt x="1413" y="2824"/>
                  </a:cubicBezTo>
                  <a:cubicBezTo>
                    <a:pt x="2194" y="2824"/>
                    <a:pt x="2825" y="2192"/>
                    <a:pt x="2825" y="1412"/>
                  </a:cubicBezTo>
                  <a:cubicBezTo>
                    <a:pt x="2825" y="631"/>
                    <a:pt x="2193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33"/>
            <p:cNvSpPr/>
            <p:nvPr/>
          </p:nvSpPr>
          <p:spPr>
            <a:xfrm>
              <a:off x="513267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3" y="0"/>
                    <a:pt x="1" y="632"/>
                    <a:pt x="1" y="1412"/>
                  </a:cubicBezTo>
                  <a:cubicBezTo>
                    <a:pt x="1" y="2192"/>
                    <a:pt x="634" y="2824"/>
                    <a:pt x="1413" y="2824"/>
                  </a:cubicBezTo>
                  <a:cubicBezTo>
                    <a:pt x="2193" y="2824"/>
                    <a:pt x="2825" y="2192"/>
                    <a:pt x="2825" y="1412"/>
                  </a:cubicBezTo>
                  <a:cubicBezTo>
                    <a:pt x="2825" y="631"/>
                    <a:pt x="2193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33"/>
            <p:cNvSpPr/>
            <p:nvPr/>
          </p:nvSpPr>
          <p:spPr>
            <a:xfrm>
              <a:off x="5318375" y="459275"/>
              <a:ext cx="70625" cy="70625"/>
            </a:xfrm>
            <a:custGeom>
              <a:avLst/>
              <a:gdLst/>
              <a:ahLst/>
              <a:cxnLst/>
              <a:rect l="l" t="t" r="r" b="b"/>
              <a:pathLst>
                <a:path w="2825" h="2825" extrusionOk="0">
                  <a:moveTo>
                    <a:pt x="1413" y="0"/>
                  </a:moveTo>
                  <a:cubicBezTo>
                    <a:pt x="634" y="0"/>
                    <a:pt x="1" y="632"/>
                    <a:pt x="1" y="1412"/>
                  </a:cubicBezTo>
                  <a:cubicBezTo>
                    <a:pt x="1" y="2192"/>
                    <a:pt x="634" y="2824"/>
                    <a:pt x="1413" y="2824"/>
                  </a:cubicBezTo>
                  <a:cubicBezTo>
                    <a:pt x="2193" y="2824"/>
                    <a:pt x="2825" y="2192"/>
                    <a:pt x="2825" y="1412"/>
                  </a:cubicBezTo>
                  <a:cubicBezTo>
                    <a:pt x="2825" y="631"/>
                    <a:pt x="2193" y="0"/>
                    <a:pt x="1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33"/>
            <p:cNvSpPr/>
            <p:nvPr/>
          </p:nvSpPr>
          <p:spPr>
            <a:xfrm>
              <a:off x="438992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1" y="1"/>
                    <a:pt x="1" y="634"/>
                    <a:pt x="1" y="1413"/>
                  </a:cubicBezTo>
                  <a:cubicBezTo>
                    <a:pt x="1" y="2194"/>
                    <a:pt x="633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4" y="2825"/>
                    <a:pt x="2825" y="2193"/>
                    <a:pt x="2825" y="1413"/>
                  </a:cubicBezTo>
                  <a:cubicBezTo>
                    <a:pt x="2825" y="633"/>
                    <a:pt x="2192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33"/>
            <p:cNvSpPr/>
            <p:nvPr/>
          </p:nvSpPr>
          <p:spPr>
            <a:xfrm>
              <a:off x="457562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2" y="1"/>
                    <a:pt x="1" y="634"/>
                    <a:pt x="1" y="1413"/>
                  </a:cubicBezTo>
                  <a:cubicBezTo>
                    <a:pt x="1" y="2194"/>
                    <a:pt x="633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4" y="2825"/>
                    <a:pt x="2825" y="2193"/>
                    <a:pt x="2825" y="1413"/>
                  </a:cubicBezTo>
                  <a:cubicBezTo>
                    <a:pt x="2825" y="633"/>
                    <a:pt x="2192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33"/>
            <p:cNvSpPr/>
            <p:nvPr/>
          </p:nvSpPr>
          <p:spPr>
            <a:xfrm>
              <a:off x="476132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2" y="1"/>
                    <a:pt x="1" y="634"/>
                    <a:pt x="1" y="1413"/>
                  </a:cubicBezTo>
                  <a:cubicBezTo>
                    <a:pt x="1" y="2194"/>
                    <a:pt x="633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4" y="2825"/>
                    <a:pt x="2825" y="2193"/>
                    <a:pt x="2825" y="1413"/>
                  </a:cubicBezTo>
                  <a:cubicBezTo>
                    <a:pt x="2825" y="633"/>
                    <a:pt x="2192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33"/>
            <p:cNvSpPr/>
            <p:nvPr/>
          </p:nvSpPr>
          <p:spPr>
            <a:xfrm>
              <a:off x="494697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3" y="1"/>
                    <a:pt x="1" y="634"/>
                    <a:pt x="1" y="1413"/>
                  </a:cubicBezTo>
                  <a:cubicBezTo>
                    <a:pt x="1" y="2194"/>
                    <a:pt x="634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6" y="2825"/>
                    <a:pt x="2825" y="2193"/>
                    <a:pt x="2825" y="1413"/>
                  </a:cubicBezTo>
                  <a:cubicBezTo>
                    <a:pt x="2825" y="633"/>
                    <a:pt x="2193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33"/>
            <p:cNvSpPr/>
            <p:nvPr/>
          </p:nvSpPr>
          <p:spPr>
            <a:xfrm>
              <a:off x="513267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3" y="1"/>
                    <a:pt x="1" y="634"/>
                    <a:pt x="1" y="1413"/>
                  </a:cubicBezTo>
                  <a:cubicBezTo>
                    <a:pt x="1" y="2194"/>
                    <a:pt x="634" y="2825"/>
                    <a:pt x="1413" y="2825"/>
                  </a:cubicBezTo>
                  <a:cubicBezTo>
                    <a:pt x="1414" y="2825"/>
                    <a:pt x="1415" y="2825"/>
                    <a:pt x="1417" y="2825"/>
                  </a:cubicBezTo>
                  <a:cubicBezTo>
                    <a:pt x="2195" y="2825"/>
                    <a:pt x="2825" y="2193"/>
                    <a:pt x="2825" y="1413"/>
                  </a:cubicBezTo>
                  <a:cubicBezTo>
                    <a:pt x="2825" y="633"/>
                    <a:pt x="2193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33"/>
            <p:cNvSpPr/>
            <p:nvPr/>
          </p:nvSpPr>
          <p:spPr>
            <a:xfrm>
              <a:off x="5318375" y="610000"/>
              <a:ext cx="70625" cy="70650"/>
            </a:xfrm>
            <a:custGeom>
              <a:avLst/>
              <a:gdLst/>
              <a:ahLst/>
              <a:cxnLst/>
              <a:rect l="l" t="t" r="r" b="b"/>
              <a:pathLst>
                <a:path w="2825" h="2826" extrusionOk="0">
                  <a:moveTo>
                    <a:pt x="1413" y="1"/>
                  </a:moveTo>
                  <a:cubicBezTo>
                    <a:pt x="634" y="1"/>
                    <a:pt x="1" y="634"/>
                    <a:pt x="1" y="1413"/>
                  </a:cubicBezTo>
                  <a:cubicBezTo>
                    <a:pt x="1" y="2194"/>
                    <a:pt x="634" y="2825"/>
                    <a:pt x="1413" y="2825"/>
                  </a:cubicBezTo>
                  <a:cubicBezTo>
                    <a:pt x="2193" y="2825"/>
                    <a:pt x="2825" y="2194"/>
                    <a:pt x="2825" y="1413"/>
                  </a:cubicBezTo>
                  <a:cubicBezTo>
                    <a:pt x="2825" y="633"/>
                    <a:pt x="2193" y="1"/>
                    <a:pt x="1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8" name="Google Shape;1438;p33"/>
          <p:cNvGrpSpPr/>
          <p:nvPr/>
        </p:nvGrpSpPr>
        <p:grpSpPr>
          <a:xfrm>
            <a:off x="209632" y="156550"/>
            <a:ext cx="1477226" cy="4193861"/>
            <a:chOff x="209632" y="156550"/>
            <a:chExt cx="1477226" cy="4193861"/>
          </a:xfrm>
        </p:grpSpPr>
        <p:sp>
          <p:nvSpPr>
            <p:cNvPr id="1439" name="Google Shape;1439;p33"/>
            <p:cNvSpPr/>
            <p:nvPr/>
          </p:nvSpPr>
          <p:spPr>
            <a:xfrm flipH="1">
              <a:off x="1400283" y="156550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209632" y="410346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1" name="Google Shape;1441;p33"/>
          <p:cNvGrpSpPr/>
          <p:nvPr/>
        </p:nvGrpSpPr>
        <p:grpSpPr>
          <a:xfrm>
            <a:off x="8628350" y="156538"/>
            <a:ext cx="654775" cy="657750"/>
            <a:chOff x="7663400" y="2447013"/>
            <a:chExt cx="654775" cy="657750"/>
          </a:xfrm>
        </p:grpSpPr>
        <p:sp>
          <p:nvSpPr>
            <p:cNvPr id="1442" name="Google Shape;1442;p33"/>
            <p:cNvSpPr/>
            <p:nvPr/>
          </p:nvSpPr>
          <p:spPr>
            <a:xfrm>
              <a:off x="7663400" y="2447013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7663400" y="2791638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33"/>
            <p:cNvSpPr/>
            <p:nvPr/>
          </p:nvSpPr>
          <p:spPr>
            <a:xfrm>
              <a:off x="7956600" y="2619313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3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3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45" name="Google Shape;1445;p33"/>
          <p:cNvGrpSpPr/>
          <p:nvPr/>
        </p:nvGrpSpPr>
        <p:grpSpPr>
          <a:xfrm>
            <a:off x="135288" y="117738"/>
            <a:ext cx="949825" cy="657750"/>
            <a:chOff x="7229325" y="1061350"/>
            <a:chExt cx="949825" cy="657750"/>
          </a:xfrm>
        </p:grpSpPr>
        <p:sp>
          <p:nvSpPr>
            <p:cNvPr id="1446" name="Google Shape;1446;p33"/>
            <p:cNvSpPr/>
            <p:nvPr/>
          </p:nvSpPr>
          <p:spPr>
            <a:xfrm>
              <a:off x="7229325" y="1233675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4"/>
                  </a:lnTo>
                  <a:lnTo>
                    <a:pt x="10848" y="12524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7524375" y="10613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3"/>
                  </a:lnTo>
                  <a:lnTo>
                    <a:pt x="3616" y="12525"/>
                  </a:lnTo>
                  <a:lnTo>
                    <a:pt x="10846" y="12525"/>
                  </a:lnTo>
                  <a:lnTo>
                    <a:pt x="14462" y="6263"/>
                  </a:lnTo>
                  <a:lnTo>
                    <a:pt x="10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7524375" y="14059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2"/>
                  </a:lnTo>
                  <a:lnTo>
                    <a:pt x="3616" y="12526"/>
                  </a:lnTo>
                  <a:lnTo>
                    <a:pt x="10846" y="12526"/>
                  </a:lnTo>
                  <a:lnTo>
                    <a:pt x="14462" y="6262"/>
                  </a:lnTo>
                  <a:lnTo>
                    <a:pt x="10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7817550" y="1233675"/>
              <a:ext cx="361600" cy="313125"/>
            </a:xfrm>
            <a:custGeom>
              <a:avLst/>
              <a:gdLst/>
              <a:ahLst/>
              <a:cxnLst/>
              <a:rect l="l" t="t" r="r" b="b"/>
              <a:pathLst>
                <a:path w="14464" h="12525" extrusionOk="0">
                  <a:moveTo>
                    <a:pt x="3616" y="0"/>
                  </a:moveTo>
                  <a:lnTo>
                    <a:pt x="1" y="6262"/>
                  </a:lnTo>
                  <a:lnTo>
                    <a:pt x="3616" y="12524"/>
                  </a:lnTo>
                  <a:lnTo>
                    <a:pt x="10848" y="12524"/>
                  </a:lnTo>
                  <a:lnTo>
                    <a:pt x="14464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50" name="Google Shape;1450;p33"/>
          <p:cNvGrpSpPr/>
          <p:nvPr/>
        </p:nvGrpSpPr>
        <p:grpSpPr>
          <a:xfrm rot="10800000" flipH="1">
            <a:off x="8199913" y="4204209"/>
            <a:ext cx="1243875" cy="1001841"/>
            <a:chOff x="6198500" y="1668659"/>
            <a:chExt cx="1243875" cy="1001841"/>
          </a:xfrm>
        </p:grpSpPr>
        <p:sp>
          <p:nvSpPr>
            <p:cNvPr id="1451" name="Google Shape;1451;p33"/>
            <p:cNvSpPr/>
            <p:nvPr/>
          </p:nvSpPr>
          <p:spPr>
            <a:xfrm>
              <a:off x="6493125" y="2011125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4"/>
                  </a:lnTo>
                  <a:lnTo>
                    <a:pt x="3616" y="12526"/>
                  </a:lnTo>
                  <a:lnTo>
                    <a:pt x="10847" y="12526"/>
                  </a:lnTo>
                  <a:lnTo>
                    <a:pt x="14463" y="6264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6198500" y="18404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6493125" y="23573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4"/>
                  </a:lnTo>
                  <a:lnTo>
                    <a:pt x="3616" y="12526"/>
                  </a:lnTo>
                  <a:lnTo>
                    <a:pt x="10847" y="12526"/>
                  </a:lnTo>
                  <a:lnTo>
                    <a:pt x="14463" y="6264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6786275" y="1840450"/>
              <a:ext cx="361625" cy="313150"/>
            </a:xfrm>
            <a:custGeom>
              <a:avLst/>
              <a:gdLst/>
              <a:ahLst/>
              <a:cxnLst/>
              <a:rect l="l" t="t" r="r" b="b"/>
              <a:pathLst>
                <a:path w="14465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9" y="12526"/>
                  </a:lnTo>
                  <a:lnTo>
                    <a:pt x="14465" y="6262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6786275" y="2185050"/>
              <a:ext cx="361625" cy="313125"/>
            </a:xfrm>
            <a:custGeom>
              <a:avLst/>
              <a:gdLst/>
              <a:ahLst/>
              <a:cxnLst/>
              <a:rect l="l" t="t" r="r" b="b"/>
              <a:pathLst>
                <a:path w="14465" h="12525" extrusionOk="0">
                  <a:moveTo>
                    <a:pt x="3617" y="0"/>
                  </a:moveTo>
                  <a:lnTo>
                    <a:pt x="1" y="6263"/>
                  </a:lnTo>
                  <a:lnTo>
                    <a:pt x="3617" y="12525"/>
                  </a:lnTo>
                  <a:lnTo>
                    <a:pt x="10849" y="12525"/>
                  </a:lnTo>
                  <a:lnTo>
                    <a:pt x="14465" y="6263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7080800" y="1668659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5"/>
          <p:cNvSpPr txBox="1"/>
          <p:nvPr>
            <p:ph type="subTitle" idx="1"/>
          </p:nvPr>
        </p:nvSpPr>
        <p:spPr>
          <a:xfrm>
            <a:off x="5089996" y="3798303"/>
            <a:ext cx="22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5"/>
          <p:cNvSpPr txBox="1"/>
          <p:nvPr>
            <p:ph type="subTitle" idx="2"/>
          </p:nvPr>
        </p:nvSpPr>
        <p:spPr>
          <a:xfrm>
            <a:off x="1847310" y="3798303"/>
            <a:ext cx="220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5"/>
          <p:cNvSpPr txBox="1"/>
          <p:nvPr>
            <p:ph type="subTitle" idx="3"/>
          </p:nvPr>
        </p:nvSpPr>
        <p:spPr>
          <a:xfrm>
            <a:off x="5089988" y="3454204"/>
            <a:ext cx="22047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1" name="Google Shape;141;p5"/>
          <p:cNvSpPr txBox="1"/>
          <p:nvPr>
            <p:ph type="subTitle" idx="4"/>
          </p:nvPr>
        </p:nvSpPr>
        <p:spPr>
          <a:xfrm>
            <a:off x="1847113" y="3454204"/>
            <a:ext cx="22035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142" name="Google Shape;142;p5"/>
          <p:cNvGrpSpPr/>
          <p:nvPr/>
        </p:nvGrpSpPr>
        <p:grpSpPr>
          <a:xfrm>
            <a:off x="349807" y="179360"/>
            <a:ext cx="8017024" cy="4805518"/>
            <a:chOff x="349807" y="179360"/>
            <a:chExt cx="8017024" cy="4805518"/>
          </a:xfrm>
        </p:grpSpPr>
        <p:grpSp>
          <p:nvGrpSpPr>
            <p:cNvPr id="143" name="Google Shape;143;p5"/>
            <p:cNvGrpSpPr/>
            <p:nvPr/>
          </p:nvGrpSpPr>
          <p:grpSpPr>
            <a:xfrm flipH="1">
              <a:off x="349807" y="4799123"/>
              <a:ext cx="838324" cy="185756"/>
              <a:chOff x="4389925" y="459275"/>
              <a:chExt cx="999075" cy="221375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flipH="1">
              <a:off x="7528507" y="179360"/>
              <a:ext cx="838324" cy="185756"/>
              <a:chOff x="4389925" y="459275"/>
              <a:chExt cx="999075" cy="221375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69" name="Google Shape;169;p5"/>
          <p:cNvGrpSpPr/>
          <p:nvPr/>
        </p:nvGrpSpPr>
        <p:grpSpPr>
          <a:xfrm>
            <a:off x="135158" y="1263775"/>
            <a:ext cx="8542543" cy="3751703"/>
            <a:chOff x="135158" y="1263775"/>
            <a:chExt cx="8542543" cy="3751703"/>
          </a:xfrm>
        </p:grpSpPr>
        <p:sp>
          <p:nvSpPr>
            <p:cNvPr id="170" name="Google Shape;170;p5"/>
            <p:cNvSpPr/>
            <p:nvPr/>
          </p:nvSpPr>
          <p:spPr>
            <a:xfrm flipH="1">
              <a:off x="135158" y="1263775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5"/>
            <p:cNvSpPr/>
            <p:nvPr/>
          </p:nvSpPr>
          <p:spPr>
            <a:xfrm flipH="1">
              <a:off x="8430750" y="4768527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2" name="Google Shape;172;p5"/>
          <p:cNvGrpSpPr/>
          <p:nvPr/>
        </p:nvGrpSpPr>
        <p:grpSpPr>
          <a:xfrm>
            <a:off x="-341717" y="210625"/>
            <a:ext cx="10226992" cy="4284738"/>
            <a:chOff x="-341717" y="210625"/>
            <a:chExt cx="10226992" cy="4284738"/>
          </a:xfrm>
        </p:grpSpPr>
        <p:grpSp>
          <p:nvGrpSpPr>
            <p:cNvPr id="173" name="Google Shape;173;p5"/>
            <p:cNvGrpSpPr/>
            <p:nvPr/>
          </p:nvGrpSpPr>
          <p:grpSpPr>
            <a:xfrm>
              <a:off x="8787483" y="3837613"/>
              <a:ext cx="654775" cy="657750"/>
              <a:chOff x="7663400" y="2447013"/>
              <a:chExt cx="654775" cy="657750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7" name="Google Shape;177;p5"/>
            <p:cNvGrpSpPr/>
            <p:nvPr/>
          </p:nvGrpSpPr>
          <p:grpSpPr>
            <a:xfrm flipH="1">
              <a:off x="-341717" y="210625"/>
              <a:ext cx="949825" cy="657750"/>
              <a:chOff x="7368350" y="1061350"/>
              <a:chExt cx="949825" cy="657750"/>
            </a:xfrm>
          </p:grpSpPr>
          <p:sp>
            <p:nvSpPr>
              <p:cNvPr id="178" name="Google Shape;178;p5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2" name="Google Shape;182;p5"/>
            <p:cNvGrpSpPr/>
            <p:nvPr/>
          </p:nvGrpSpPr>
          <p:grpSpPr>
            <a:xfrm>
              <a:off x="8641400" y="230459"/>
              <a:ext cx="1243875" cy="1001841"/>
              <a:chOff x="6198500" y="1668659"/>
              <a:chExt cx="1243875" cy="100184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1" name="Google Shape;191;p6"/>
          <p:cNvGrpSpPr/>
          <p:nvPr/>
        </p:nvGrpSpPr>
        <p:grpSpPr>
          <a:xfrm>
            <a:off x="279670" y="142140"/>
            <a:ext cx="8658931" cy="4806398"/>
            <a:chOff x="279670" y="142140"/>
            <a:chExt cx="8658931" cy="4806398"/>
          </a:xfrm>
        </p:grpSpPr>
        <p:sp>
          <p:nvSpPr>
            <p:cNvPr id="192" name="Google Shape;192;p6"/>
            <p:cNvSpPr/>
            <p:nvPr/>
          </p:nvSpPr>
          <p:spPr>
            <a:xfrm flipH="1">
              <a:off x="8691650" y="142140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6"/>
            <p:cNvSpPr/>
            <p:nvPr/>
          </p:nvSpPr>
          <p:spPr>
            <a:xfrm flipH="1">
              <a:off x="279670" y="4700338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251957" y="142148"/>
            <a:ext cx="8372299" cy="4843356"/>
            <a:chOff x="251957" y="142148"/>
            <a:chExt cx="8372299" cy="4843356"/>
          </a:xfrm>
        </p:grpSpPr>
        <p:grpSp>
          <p:nvGrpSpPr>
            <p:cNvPr id="195" name="Google Shape;195;p6"/>
            <p:cNvGrpSpPr/>
            <p:nvPr/>
          </p:nvGrpSpPr>
          <p:grpSpPr>
            <a:xfrm flipH="1">
              <a:off x="251957" y="142148"/>
              <a:ext cx="838324" cy="185756"/>
              <a:chOff x="4389925" y="459275"/>
              <a:chExt cx="999075" cy="221375"/>
            </a:xfrm>
          </p:grpSpPr>
          <p:sp>
            <p:nvSpPr>
              <p:cNvPr id="196" name="Google Shape;196;p6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8" name="Google Shape;208;p6"/>
            <p:cNvGrpSpPr/>
            <p:nvPr/>
          </p:nvGrpSpPr>
          <p:grpSpPr>
            <a:xfrm flipH="1">
              <a:off x="7785932" y="4799748"/>
              <a:ext cx="838324" cy="185756"/>
              <a:chOff x="4389925" y="459275"/>
              <a:chExt cx="999075" cy="221375"/>
            </a:xfrm>
          </p:grpSpPr>
          <p:sp>
            <p:nvSpPr>
              <p:cNvPr id="209" name="Google Shape;209;p6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-677625" y="-268650"/>
            <a:ext cx="9956658" cy="5037175"/>
            <a:chOff x="-677625" y="-268650"/>
            <a:chExt cx="9956658" cy="5037175"/>
          </a:xfrm>
        </p:grpSpPr>
        <p:grpSp>
          <p:nvGrpSpPr>
            <p:cNvPr id="222" name="Google Shape;222;p6"/>
            <p:cNvGrpSpPr/>
            <p:nvPr/>
          </p:nvGrpSpPr>
          <p:grpSpPr>
            <a:xfrm>
              <a:off x="-677625" y="1017734"/>
              <a:ext cx="1243875" cy="1001841"/>
              <a:chOff x="6198500" y="1668659"/>
              <a:chExt cx="1243875" cy="1001841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9" name="Google Shape;229;p6"/>
            <p:cNvGrpSpPr/>
            <p:nvPr/>
          </p:nvGrpSpPr>
          <p:grpSpPr>
            <a:xfrm flipH="1">
              <a:off x="8624258" y="4110775"/>
              <a:ext cx="654775" cy="657750"/>
              <a:chOff x="7663400" y="2447013"/>
              <a:chExt cx="654775" cy="657750"/>
            </a:xfrm>
          </p:grpSpPr>
          <p:sp>
            <p:nvSpPr>
              <p:cNvPr id="230" name="Google Shape;230;p6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3" name="Google Shape;233;p6"/>
            <p:cNvGrpSpPr/>
            <p:nvPr/>
          </p:nvGrpSpPr>
          <p:grpSpPr>
            <a:xfrm flipH="1">
              <a:off x="7351642" y="-268650"/>
              <a:ext cx="949825" cy="657750"/>
              <a:chOff x="7368350" y="1061350"/>
              <a:chExt cx="949825" cy="65775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/>
          <p:nvPr>
            <p:ph type="title"/>
          </p:nvPr>
        </p:nvSpPr>
        <p:spPr>
          <a:xfrm>
            <a:off x="4758025" y="1051500"/>
            <a:ext cx="35499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" name="Google Shape;240;p7"/>
          <p:cNvSpPr txBox="1"/>
          <p:nvPr>
            <p:ph type="subTitle" idx="1"/>
          </p:nvPr>
        </p:nvSpPr>
        <p:spPr>
          <a:xfrm>
            <a:off x="4758025" y="2184900"/>
            <a:ext cx="3549900" cy="19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41" name="Google Shape;241;p7"/>
          <p:cNvSpPr/>
          <p:nvPr>
            <p:ph type="pic" idx="2"/>
          </p:nvPr>
        </p:nvSpPr>
        <p:spPr>
          <a:xfrm>
            <a:off x="1040075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grpSp>
        <p:nvGrpSpPr>
          <p:cNvPr id="242" name="Google Shape;242;p7"/>
          <p:cNvGrpSpPr/>
          <p:nvPr/>
        </p:nvGrpSpPr>
        <p:grpSpPr>
          <a:xfrm>
            <a:off x="560570" y="199048"/>
            <a:ext cx="8225224" cy="4714193"/>
            <a:chOff x="560570" y="199048"/>
            <a:chExt cx="8225224" cy="4714193"/>
          </a:xfrm>
        </p:grpSpPr>
        <p:grpSp>
          <p:nvGrpSpPr>
            <p:cNvPr id="243" name="Google Shape;243;p7"/>
            <p:cNvGrpSpPr/>
            <p:nvPr/>
          </p:nvGrpSpPr>
          <p:grpSpPr>
            <a:xfrm flipH="1">
              <a:off x="7947470" y="199048"/>
              <a:ext cx="838324" cy="185756"/>
              <a:chOff x="4389925" y="459275"/>
              <a:chExt cx="999075" cy="221375"/>
            </a:xfrm>
          </p:grpSpPr>
          <p:sp>
            <p:nvSpPr>
              <p:cNvPr id="244" name="Google Shape;244;p7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flipH="1">
              <a:off x="560570" y="4727485"/>
              <a:ext cx="838324" cy="185756"/>
              <a:chOff x="4389925" y="459275"/>
              <a:chExt cx="999075" cy="221375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69" name="Google Shape;269;p7"/>
          <p:cNvGrpSpPr/>
          <p:nvPr/>
        </p:nvGrpSpPr>
        <p:grpSpPr>
          <a:xfrm>
            <a:off x="3950063" y="-180525"/>
            <a:ext cx="4946470" cy="5165187"/>
            <a:chOff x="3950063" y="-180525"/>
            <a:chExt cx="4946470" cy="5165187"/>
          </a:xfrm>
        </p:grpSpPr>
        <p:grpSp>
          <p:nvGrpSpPr>
            <p:cNvPr id="270" name="Google Shape;270;p7"/>
            <p:cNvGrpSpPr/>
            <p:nvPr/>
          </p:nvGrpSpPr>
          <p:grpSpPr>
            <a:xfrm flipH="1">
              <a:off x="8241758" y="4326913"/>
              <a:ext cx="654775" cy="657750"/>
              <a:chOff x="7663400" y="2447013"/>
              <a:chExt cx="654775" cy="657750"/>
            </a:xfrm>
          </p:grpSpPr>
          <p:sp>
            <p:nvSpPr>
              <p:cNvPr id="271" name="Google Shape;271;p7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>
              <a:off x="3950063" y="-180525"/>
              <a:ext cx="1243875" cy="1001841"/>
              <a:chOff x="6198500" y="1668659"/>
              <a:chExt cx="1243875" cy="1001841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6493125" y="2011125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6198500" y="18404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6493125" y="2357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4"/>
                    </a:lnTo>
                    <a:lnTo>
                      <a:pt x="3616" y="12526"/>
                    </a:lnTo>
                    <a:lnTo>
                      <a:pt x="10847" y="12526"/>
                    </a:lnTo>
                    <a:lnTo>
                      <a:pt x="14463" y="6264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6786275" y="1840450"/>
                <a:ext cx="36162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9" y="12526"/>
                    </a:lnTo>
                    <a:lnTo>
                      <a:pt x="14465" y="6262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6786275" y="2185050"/>
                <a:ext cx="36162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2525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5"/>
                    </a:lnTo>
                    <a:lnTo>
                      <a:pt x="10849" y="12525"/>
                    </a:lnTo>
                    <a:lnTo>
                      <a:pt x="14465" y="6263"/>
                    </a:lnTo>
                    <a:lnTo>
                      <a:pt x="10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7080800" y="1668659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81" name="Google Shape;281;p7"/>
          <p:cNvGrpSpPr/>
          <p:nvPr/>
        </p:nvGrpSpPr>
        <p:grpSpPr>
          <a:xfrm>
            <a:off x="385825" y="168452"/>
            <a:ext cx="4822958" cy="4683748"/>
            <a:chOff x="385825" y="168452"/>
            <a:chExt cx="4822958" cy="4683748"/>
          </a:xfrm>
        </p:grpSpPr>
        <p:sp>
          <p:nvSpPr>
            <p:cNvPr id="282" name="Google Shape;282;p7"/>
            <p:cNvSpPr/>
            <p:nvPr/>
          </p:nvSpPr>
          <p:spPr>
            <a:xfrm flipH="1">
              <a:off x="385825" y="168452"/>
              <a:ext cx="246951" cy="246951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7"/>
            <p:cNvSpPr/>
            <p:nvPr/>
          </p:nvSpPr>
          <p:spPr>
            <a:xfrm flipH="1">
              <a:off x="4922208" y="4604000"/>
              <a:ext cx="286575" cy="248200"/>
            </a:xfrm>
            <a:custGeom>
              <a:avLst/>
              <a:gdLst/>
              <a:ahLst/>
              <a:cxnLst/>
              <a:rect l="l" t="t" r="r" b="b"/>
              <a:pathLst>
                <a:path w="11463" h="9928" extrusionOk="0">
                  <a:moveTo>
                    <a:pt x="2866" y="0"/>
                  </a:moveTo>
                  <a:lnTo>
                    <a:pt x="0" y="4964"/>
                  </a:lnTo>
                  <a:lnTo>
                    <a:pt x="2866" y="9928"/>
                  </a:lnTo>
                  <a:lnTo>
                    <a:pt x="8596" y="9928"/>
                  </a:lnTo>
                  <a:lnTo>
                    <a:pt x="11462" y="4964"/>
                  </a:lnTo>
                  <a:lnTo>
                    <a:pt x="8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/>
          <p:nvPr>
            <p:ph type="title"/>
          </p:nvPr>
        </p:nvSpPr>
        <p:spPr>
          <a:xfrm>
            <a:off x="713225" y="1761600"/>
            <a:ext cx="3873600" cy="16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86" name="Google Shape;286;p8"/>
          <p:cNvGrpSpPr/>
          <p:nvPr/>
        </p:nvGrpSpPr>
        <p:grpSpPr>
          <a:xfrm>
            <a:off x="385814" y="311460"/>
            <a:ext cx="8419724" cy="4601781"/>
            <a:chOff x="385814" y="311460"/>
            <a:chExt cx="8419724" cy="4601781"/>
          </a:xfrm>
        </p:grpSpPr>
        <p:grpSp>
          <p:nvGrpSpPr>
            <p:cNvPr id="287" name="Google Shape;287;p8"/>
            <p:cNvGrpSpPr/>
            <p:nvPr/>
          </p:nvGrpSpPr>
          <p:grpSpPr>
            <a:xfrm>
              <a:off x="7967214" y="311460"/>
              <a:ext cx="838324" cy="185756"/>
              <a:chOff x="4389925" y="459275"/>
              <a:chExt cx="999075" cy="221375"/>
            </a:xfrm>
          </p:grpSpPr>
          <p:sp>
            <p:nvSpPr>
              <p:cNvPr id="288" name="Google Shape;288;p8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>
              <a:off x="385814" y="4727485"/>
              <a:ext cx="838324" cy="185756"/>
              <a:chOff x="4389925" y="459275"/>
              <a:chExt cx="999075" cy="221375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13" name="Google Shape;313;p8"/>
          <p:cNvSpPr/>
          <p:nvPr/>
        </p:nvSpPr>
        <p:spPr>
          <a:xfrm flipH="1">
            <a:off x="3199833" y="210625"/>
            <a:ext cx="286575" cy="248200"/>
          </a:xfrm>
          <a:custGeom>
            <a:avLst/>
            <a:gdLst/>
            <a:ahLst/>
            <a:cxnLst/>
            <a:rect l="l" t="t" r="r" b="b"/>
            <a:pathLst>
              <a:path w="11463" h="9928" extrusionOk="0">
                <a:moveTo>
                  <a:pt x="2866" y="0"/>
                </a:moveTo>
                <a:lnTo>
                  <a:pt x="0" y="4964"/>
                </a:lnTo>
                <a:lnTo>
                  <a:pt x="2866" y="9928"/>
                </a:lnTo>
                <a:lnTo>
                  <a:pt x="8596" y="9928"/>
                </a:lnTo>
                <a:lnTo>
                  <a:pt x="11462" y="4964"/>
                </a:lnTo>
                <a:lnTo>
                  <a:pt x="8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274325" y="210625"/>
            <a:ext cx="8593075" cy="4774038"/>
            <a:chOff x="274325" y="210625"/>
            <a:chExt cx="8593075" cy="4774038"/>
          </a:xfrm>
        </p:grpSpPr>
        <p:grpSp>
          <p:nvGrpSpPr>
            <p:cNvPr id="315" name="Google Shape;315;p8"/>
            <p:cNvGrpSpPr/>
            <p:nvPr/>
          </p:nvGrpSpPr>
          <p:grpSpPr>
            <a:xfrm>
              <a:off x="8212625" y="4326913"/>
              <a:ext cx="654775" cy="657750"/>
              <a:chOff x="7663400" y="2447013"/>
              <a:chExt cx="654775" cy="65775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7663400" y="2447013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7663400" y="2791638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5"/>
                    </a:lnTo>
                    <a:lnTo>
                      <a:pt x="10847" y="12525"/>
                    </a:lnTo>
                    <a:lnTo>
                      <a:pt x="14462" y="6262"/>
                    </a:lnTo>
                    <a:lnTo>
                      <a:pt x="108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7956600" y="2619313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7" y="0"/>
                    </a:moveTo>
                    <a:lnTo>
                      <a:pt x="1" y="6263"/>
                    </a:lnTo>
                    <a:lnTo>
                      <a:pt x="3617" y="12526"/>
                    </a:lnTo>
                    <a:lnTo>
                      <a:pt x="10848" y="12526"/>
                    </a:lnTo>
                    <a:lnTo>
                      <a:pt x="14463" y="6263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9" name="Google Shape;319;p8"/>
            <p:cNvGrpSpPr/>
            <p:nvPr/>
          </p:nvGrpSpPr>
          <p:grpSpPr>
            <a:xfrm>
              <a:off x="274325" y="210625"/>
              <a:ext cx="949825" cy="657750"/>
              <a:chOff x="7368350" y="1061350"/>
              <a:chExt cx="949825" cy="657750"/>
            </a:xfrm>
          </p:grpSpPr>
          <p:sp>
            <p:nvSpPr>
              <p:cNvPr id="320" name="Google Shape;320;p8"/>
              <p:cNvSpPr/>
              <p:nvPr/>
            </p:nvSpPr>
            <p:spPr>
              <a:xfrm>
                <a:off x="7368350" y="1233675"/>
                <a:ext cx="3615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5" extrusionOk="0">
                    <a:moveTo>
                      <a:pt x="3617" y="0"/>
                    </a:moveTo>
                    <a:lnTo>
                      <a:pt x="1" y="6262"/>
                    </a:lnTo>
                    <a:lnTo>
                      <a:pt x="3617" y="12524"/>
                    </a:lnTo>
                    <a:lnTo>
                      <a:pt x="10848" y="12524"/>
                    </a:lnTo>
                    <a:lnTo>
                      <a:pt x="14463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7663400" y="10613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3"/>
                    </a:lnTo>
                    <a:lnTo>
                      <a:pt x="3616" y="12525"/>
                    </a:lnTo>
                    <a:lnTo>
                      <a:pt x="10846" y="12525"/>
                    </a:lnTo>
                    <a:lnTo>
                      <a:pt x="14462" y="6263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7663400" y="1405950"/>
                <a:ext cx="361575" cy="313150"/>
              </a:xfrm>
              <a:custGeom>
                <a:avLst/>
                <a:gdLst/>
                <a:ahLst/>
                <a:cxnLst/>
                <a:rect l="l" t="t" r="r" b="b"/>
                <a:pathLst>
                  <a:path w="14463" h="12526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6"/>
                    </a:lnTo>
                    <a:lnTo>
                      <a:pt x="10846" y="12526"/>
                    </a:lnTo>
                    <a:lnTo>
                      <a:pt x="14462" y="6262"/>
                    </a:lnTo>
                    <a:lnTo>
                      <a:pt x="108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7956575" y="1233675"/>
                <a:ext cx="361600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12525" extrusionOk="0">
                    <a:moveTo>
                      <a:pt x="3616" y="0"/>
                    </a:moveTo>
                    <a:lnTo>
                      <a:pt x="1" y="6262"/>
                    </a:lnTo>
                    <a:lnTo>
                      <a:pt x="3616" y="12524"/>
                    </a:lnTo>
                    <a:lnTo>
                      <a:pt x="10848" y="12524"/>
                    </a:lnTo>
                    <a:lnTo>
                      <a:pt x="14464" y="6262"/>
                    </a:lnTo>
                    <a:lnTo>
                      <a:pt x="10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24" name="Google Shape;324;p8"/>
          <p:cNvSpPr/>
          <p:nvPr>
            <p:ph type="pic" idx="2"/>
          </p:nvPr>
        </p:nvSpPr>
        <p:spPr>
          <a:xfrm>
            <a:off x="4999313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/>
          <p:nvPr>
            <p:ph type="title"/>
          </p:nvPr>
        </p:nvSpPr>
        <p:spPr>
          <a:xfrm>
            <a:off x="4878450" y="1686275"/>
            <a:ext cx="3363300" cy="10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9"/>
          <p:cNvSpPr txBox="1"/>
          <p:nvPr>
            <p:ph type="subTitle" idx="1"/>
          </p:nvPr>
        </p:nvSpPr>
        <p:spPr>
          <a:xfrm>
            <a:off x="4878438" y="2700425"/>
            <a:ext cx="33633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9"/>
          <p:cNvSpPr/>
          <p:nvPr>
            <p:ph type="pic" idx="2"/>
          </p:nvPr>
        </p:nvSpPr>
        <p:spPr>
          <a:xfrm>
            <a:off x="968875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grpSp>
        <p:nvGrpSpPr>
          <p:cNvPr id="329" name="Google Shape;329;p9"/>
          <p:cNvGrpSpPr/>
          <p:nvPr/>
        </p:nvGrpSpPr>
        <p:grpSpPr>
          <a:xfrm>
            <a:off x="560570" y="199048"/>
            <a:ext cx="8225224" cy="4714193"/>
            <a:chOff x="560570" y="199048"/>
            <a:chExt cx="8225224" cy="4714193"/>
          </a:xfrm>
        </p:grpSpPr>
        <p:grpSp>
          <p:nvGrpSpPr>
            <p:cNvPr id="330" name="Google Shape;330;p9"/>
            <p:cNvGrpSpPr/>
            <p:nvPr/>
          </p:nvGrpSpPr>
          <p:grpSpPr>
            <a:xfrm flipH="1">
              <a:off x="7947470" y="199048"/>
              <a:ext cx="838324" cy="185756"/>
              <a:chOff x="4389925" y="459275"/>
              <a:chExt cx="999075" cy="221375"/>
            </a:xfrm>
          </p:grpSpPr>
          <p:sp>
            <p:nvSpPr>
              <p:cNvPr id="331" name="Google Shape;331;p9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7" name="Google Shape;337;p9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flipH="1">
              <a:off x="560570" y="4727485"/>
              <a:ext cx="838324" cy="185756"/>
              <a:chOff x="4389925" y="459275"/>
              <a:chExt cx="999075" cy="221375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43899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1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45756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476132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2" y="0"/>
                      <a:pt x="1" y="632"/>
                      <a:pt x="1" y="1412"/>
                    </a:cubicBezTo>
                    <a:cubicBezTo>
                      <a:pt x="1" y="2192"/>
                      <a:pt x="633" y="2824"/>
                      <a:pt x="1413" y="2824"/>
                    </a:cubicBezTo>
                    <a:cubicBezTo>
                      <a:pt x="2192" y="2824"/>
                      <a:pt x="2825" y="2192"/>
                      <a:pt x="2825" y="1412"/>
                    </a:cubicBezTo>
                    <a:cubicBezTo>
                      <a:pt x="2825" y="631"/>
                      <a:pt x="2192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49469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4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51326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3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5318375" y="459275"/>
                <a:ext cx="70625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5" extrusionOk="0">
                    <a:moveTo>
                      <a:pt x="1413" y="0"/>
                    </a:moveTo>
                    <a:cubicBezTo>
                      <a:pt x="634" y="0"/>
                      <a:pt x="1" y="632"/>
                      <a:pt x="1" y="1412"/>
                    </a:cubicBezTo>
                    <a:cubicBezTo>
                      <a:pt x="1" y="2192"/>
                      <a:pt x="634" y="2824"/>
                      <a:pt x="1413" y="2824"/>
                    </a:cubicBezTo>
                    <a:cubicBezTo>
                      <a:pt x="2193" y="2824"/>
                      <a:pt x="2825" y="2192"/>
                      <a:pt x="2825" y="1412"/>
                    </a:cubicBezTo>
                    <a:cubicBezTo>
                      <a:pt x="2825" y="631"/>
                      <a:pt x="2193" y="0"/>
                      <a:pt x="14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43899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1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45756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476132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2" y="1"/>
                      <a:pt x="1" y="634"/>
                      <a:pt x="1" y="1413"/>
                    </a:cubicBezTo>
                    <a:cubicBezTo>
                      <a:pt x="1" y="2194"/>
                      <a:pt x="633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4" y="2825"/>
                      <a:pt x="2825" y="2193"/>
                      <a:pt x="2825" y="1413"/>
                    </a:cubicBezTo>
                    <a:cubicBezTo>
                      <a:pt x="2825" y="633"/>
                      <a:pt x="2192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49469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6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51326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3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1414" y="2825"/>
                      <a:pt x="1415" y="2825"/>
                      <a:pt x="1417" y="2825"/>
                    </a:cubicBezTo>
                    <a:cubicBezTo>
                      <a:pt x="2195" y="2825"/>
                      <a:pt x="2825" y="2193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5318375" y="610000"/>
                <a:ext cx="706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826" extrusionOk="0">
                    <a:moveTo>
                      <a:pt x="1413" y="1"/>
                    </a:moveTo>
                    <a:cubicBezTo>
                      <a:pt x="634" y="1"/>
                      <a:pt x="1" y="634"/>
                      <a:pt x="1" y="1413"/>
                    </a:cubicBezTo>
                    <a:cubicBezTo>
                      <a:pt x="1" y="2194"/>
                      <a:pt x="634" y="2825"/>
                      <a:pt x="1413" y="2825"/>
                    </a:cubicBezTo>
                    <a:cubicBezTo>
                      <a:pt x="2193" y="2825"/>
                      <a:pt x="2825" y="2194"/>
                      <a:pt x="2825" y="1413"/>
                    </a:cubicBezTo>
                    <a:cubicBezTo>
                      <a:pt x="2825" y="633"/>
                      <a:pt x="2193" y="1"/>
                      <a:pt x="1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56" name="Google Shape;356;p9"/>
          <p:cNvSpPr/>
          <p:nvPr/>
        </p:nvSpPr>
        <p:spPr>
          <a:xfrm flipH="1">
            <a:off x="385825" y="168452"/>
            <a:ext cx="246951" cy="246951"/>
          </a:xfrm>
          <a:custGeom>
            <a:avLst/>
            <a:gdLst/>
            <a:ahLst/>
            <a:cxnLst/>
            <a:rect l="l" t="t" r="r" b="b"/>
            <a:pathLst>
              <a:path w="16768" h="16768" extrusionOk="0">
                <a:moveTo>
                  <a:pt x="6510" y="0"/>
                </a:moveTo>
                <a:cubicBezTo>
                  <a:pt x="5794" y="0"/>
                  <a:pt x="5212" y="581"/>
                  <a:pt x="5212" y="1299"/>
                </a:cubicBezTo>
                <a:lnTo>
                  <a:pt x="5212" y="3914"/>
                </a:lnTo>
                <a:cubicBezTo>
                  <a:pt x="5212" y="4630"/>
                  <a:pt x="4631" y="5212"/>
                  <a:pt x="3913" y="5212"/>
                </a:cubicBezTo>
                <a:lnTo>
                  <a:pt x="1299" y="5212"/>
                </a:lnTo>
                <a:cubicBezTo>
                  <a:pt x="583" y="5212"/>
                  <a:pt x="1" y="5793"/>
                  <a:pt x="1" y="6511"/>
                </a:cubicBezTo>
                <a:lnTo>
                  <a:pt x="1" y="10258"/>
                </a:lnTo>
                <a:cubicBezTo>
                  <a:pt x="1" y="10975"/>
                  <a:pt x="582" y="11557"/>
                  <a:pt x="1299" y="11557"/>
                </a:cubicBezTo>
                <a:lnTo>
                  <a:pt x="3913" y="11557"/>
                </a:lnTo>
                <a:cubicBezTo>
                  <a:pt x="4629" y="11557"/>
                  <a:pt x="5212" y="12138"/>
                  <a:pt x="5212" y="12856"/>
                </a:cubicBezTo>
                <a:lnTo>
                  <a:pt x="5212" y="15468"/>
                </a:lnTo>
                <a:cubicBezTo>
                  <a:pt x="5212" y="16186"/>
                  <a:pt x="5793" y="16767"/>
                  <a:pt x="6510" y="16767"/>
                </a:cubicBezTo>
                <a:lnTo>
                  <a:pt x="10258" y="16767"/>
                </a:lnTo>
                <a:cubicBezTo>
                  <a:pt x="10975" y="16767"/>
                  <a:pt x="11556" y="16187"/>
                  <a:pt x="11556" y="15468"/>
                </a:cubicBezTo>
                <a:lnTo>
                  <a:pt x="11556" y="12855"/>
                </a:lnTo>
                <a:cubicBezTo>
                  <a:pt x="11556" y="12138"/>
                  <a:pt x="12137" y="11556"/>
                  <a:pt x="12855" y="11556"/>
                </a:cubicBezTo>
                <a:lnTo>
                  <a:pt x="15470" y="11556"/>
                </a:lnTo>
                <a:cubicBezTo>
                  <a:pt x="16186" y="11556"/>
                  <a:pt x="16768" y="10975"/>
                  <a:pt x="16768" y="10257"/>
                </a:cubicBezTo>
                <a:lnTo>
                  <a:pt x="16768" y="6510"/>
                </a:lnTo>
                <a:cubicBezTo>
                  <a:pt x="16768" y="5795"/>
                  <a:pt x="16186" y="5212"/>
                  <a:pt x="15470" y="5212"/>
                </a:cubicBezTo>
                <a:lnTo>
                  <a:pt x="12855" y="5212"/>
                </a:lnTo>
                <a:cubicBezTo>
                  <a:pt x="12139" y="5212"/>
                  <a:pt x="11556" y="4631"/>
                  <a:pt x="11556" y="3914"/>
                </a:cubicBezTo>
                <a:lnTo>
                  <a:pt x="11556" y="1299"/>
                </a:lnTo>
                <a:cubicBezTo>
                  <a:pt x="11556" y="582"/>
                  <a:pt x="10976" y="0"/>
                  <a:pt x="10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57" name="Google Shape;357;p9"/>
          <p:cNvGrpSpPr/>
          <p:nvPr/>
        </p:nvGrpSpPr>
        <p:grpSpPr>
          <a:xfrm flipH="1">
            <a:off x="8241758" y="4326913"/>
            <a:ext cx="654775" cy="657750"/>
            <a:chOff x="7663400" y="2447013"/>
            <a:chExt cx="654775" cy="657750"/>
          </a:xfrm>
        </p:grpSpPr>
        <p:sp>
          <p:nvSpPr>
            <p:cNvPr id="358" name="Google Shape;358;p9"/>
            <p:cNvSpPr/>
            <p:nvPr/>
          </p:nvSpPr>
          <p:spPr>
            <a:xfrm>
              <a:off x="7663400" y="2447013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7663400" y="2791638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5"/>
                  </a:lnTo>
                  <a:lnTo>
                    <a:pt x="10847" y="12525"/>
                  </a:lnTo>
                  <a:lnTo>
                    <a:pt x="14462" y="6262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7956600" y="2619313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3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3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"/>
          <p:cNvSpPr/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10"/>
          <p:cNvSpPr txBox="1"/>
          <p:nvPr>
            <p:ph type="title"/>
          </p:nvPr>
        </p:nvSpPr>
        <p:spPr>
          <a:xfrm>
            <a:off x="4608000" y="539500"/>
            <a:ext cx="3822900" cy="978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"/>
              <a:buNone/>
              <a:defRPr sz="30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12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8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8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0.xml"/><Relationship Id="rId2" Type="http://schemas.openxmlformats.org/officeDocument/2006/relationships/tags" Target="../tags/tag2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29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image" Target="../media/image2.png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7" Type="http://schemas.openxmlformats.org/officeDocument/2006/relationships/slideLayout" Target="../slideLayouts/slideLayout20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image" Target="../media/image4.jpeg"/><Relationship Id="rId11" Type="http://schemas.openxmlformats.org/officeDocument/2006/relationships/tags" Target="../tags/tag54.xml"/><Relationship Id="rId10" Type="http://schemas.openxmlformats.org/officeDocument/2006/relationships/image" Target="../media/image3.png"/><Relationship Id="rId1" Type="http://schemas.openxmlformats.org/officeDocument/2006/relationships/tags" Target="../tags/tag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5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0.xml"/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10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Picture 9" descr="C:\Users\ACER\Downloads\logoTVU-removebg-preview.pnglogoTVU-removebg-preview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 t="1093" b="1093"/>
          <a:stretch>
            <a:fillRect/>
          </a:stretch>
        </p:blipFill>
        <p:spPr bwMode="auto">
          <a:xfrm>
            <a:off x="4330174" y="760314"/>
            <a:ext cx="483652" cy="4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0273" y="3525653"/>
            <a:ext cx="2890358" cy="8782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vi-VN" sz="1800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Giáo viên hướng dẫn:</a:t>
            </a:r>
            <a:endParaRPr lang="en-US" altLang="vi-VN" sz="1800" smtClean="0">
              <a:solidFill>
                <a:srgbClr val="000000"/>
              </a:solidFill>
              <a:latin typeface="+mn-lt"/>
              <a:ea typeface="Times New Roman" panose="02020603050405020304" charset="0"/>
              <a:cs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vi-VN" sz="1800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ThS. Phạm Minh Đương</a:t>
            </a:r>
            <a:endParaRPr lang="en-US" altLang="vi-VN" sz="1800" smtClean="0">
              <a:solidFill>
                <a:srgbClr val="000000"/>
              </a:solidFill>
              <a:latin typeface="+mn-lt"/>
              <a:ea typeface="Times New Roman" panose="02020603050405020304" charset="0"/>
              <a:cs typeface="+mn-lt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92775" y="3579495"/>
            <a:ext cx="3031490" cy="1012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vi-VN" sz="1800" dirty="0" err="1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Sinh</a:t>
            </a:r>
            <a:r>
              <a:rPr lang="en-US" altLang="vi-VN" sz="1800" dirty="0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 </a:t>
            </a:r>
            <a:r>
              <a:rPr lang="en-US" altLang="vi-VN" sz="1800" dirty="0" err="1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viên</a:t>
            </a:r>
            <a:r>
              <a:rPr lang="en-US" altLang="vi-VN" sz="1800" dirty="0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 </a:t>
            </a:r>
            <a:r>
              <a:rPr lang="en-US" altLang="vi-VN" sz="1800" dirty="0" err="1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thực</a:t>
            </a:r>
            <a:r>
              <a:rPr lang="en-US" altLang="vi-VN" sz="1800" dirty="0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 </a:t>
            </a:r>
            <a:r>
              <a:rPr lang="en-US" altLang="vi-VN" sz="1800" dirty="0" err="1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hiện</a:t>
            </a:r>
            <a:r>
              <a:rPr lang="en-US" altLang="vi-VN" sz="1800" dirty="0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:</a:t>
            </a:r>
            <a:endParaRPr lang="en-US" altLang="vi-VN" sz="1800" dirty="0" smtClean="0">
              <a:solidFill>
                <a:srgbClr val="000000"/>
              </a:solidFill>
              <a:latin typeface="+mn-lt"/>
              <a:ea typeface="Times New Roman" panose="02020603050405020304" charset="0"/>
              <a:cs typeface="+mn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vi-VN" sz="1600" dirty="0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110120051 - </a:t>
            </a:r>
            <a:r>
              <a:rPr kumimoji="0" lang="en-US" altLang="vi-VN" sz="1600" b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Trần</a:t>
            </a:r>
            <a:r>
              <a:rPr kumimoji="0" lang="en-US" altLang="vi-VN" sz="1600" b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 </a:t>
            </a:r>
            <a:r>
              <a:rPr kumimoji="0" lang="en-US" altLang="vi-VN" sz="1600" b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Trọng</a:t>
            </a:r>
            <a:r>
              <a:rPr kumimoji="0" lang="en-US" altLang="vi-VN" sz="1600" b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 </a:t>
            </a:r>
            <a:r>
              <a:rPr kumimoji="0" lang="en-US" altLang="vi-VN" sz="1600" b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Nhân</a:t>
            </a:r>
            <a:r>
              <a:rPr kumimoji="0" lang="en-US" altLang="vi-VN" sz="1600" b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 </a:t>
            </a:r>
            <a:endParaRPr kumimoji="0" lang="en-US" altLang="vi-VN" sz="1600" b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charset="0"/>
              <a:cs typeface="+mn-lt"/>
            </a:endParaRPr>
          </a:p>
        </p:txBody>
      </p:sp>
      <p:sp>
        <p:nvSpPr>
          <p:cNvPr id="21" name="Rectangle 2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-23818"/>
            <a:ext cx="91440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b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KHOA KỸ THUẬT VÀ CÔNG NGHỆ</a:t>
            </a:r>
            <a:endParaRPr kumimoji="0" lang="vi-VN" altLang="vi-VN" b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cs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BỘ MÔN CÔNG NGHỆ THÔNG TIN</a:t>
            </a:r>
            <a:endParaRPr kumimoji="0" lang="en-US" altLang="vi-VN" b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charset="0"/>
              <a:cs typeface="+mn-lt"/>
            </a:endParaRPr>
          </a:p>
        </p:txBody>
      </p:sp>
      <p:sp>
        <p:nvSpPr>
          <p:cNvPr id="22" name="Rectangle 2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1173693"/>
            <a:ext cx="9143999" cy="212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vi-VN" sz="2000" b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BÁO CÁO KHÓA LUẬN TỐT NGHIỆP</a:t>
            </a:r>
            <a:endParaRPr kumimoji="0" lang="en-US" altLang="vi-VN" sz="2000" b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charset="0"/>
              <a:cs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vi-VN" sz="2000" b="1" dirty="0" err="1" smtClean="0">
                <a:solidFill>
                  <a:srgbClr val="000000"/>
                </a:solidFill>
                <a:latin typeface="+mn-lt"/>
                <a:cs typeface="+mn-lt"/>
              </a:rPr>
              <a:t>Đề</a:t>
            </a:r>
            <a:r>
              <a:rPr lang="en-US" altLang="vi-VN" sz="2000" b="1" dirty="0" smtClean="0">
                <a:solidFill>
                  <a:srgbClr val="000000"/>
                </a:solidFill>
                <a:latin typeface="+mn-lt"/>
                <a:cs typeface="+mn-lt"/>
              </a:rPr>
              <a:t> </a:t>
            </a:r>
            <a:r>
              <a:rPr lang="en-US" altLang="vi-VN" sz="2000" b="1" dirty="0" err="1" smtClean="0">
                <a:solidFill>
                  <a:srgbClr val="000000"/>
                </a:solidFill>
                <a:latin typeface="+mn-lt"/>
                <a:cs typeface="+mn-lt"/>
              </a:rPr>
              <a:t>tài</a:t>
            </a:r>
            <a:endParaRPr kumimoji="0" lang="vi-VN" altLang="vi-VN" sz="2000" b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cs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vi-VN" sz="2400" b="1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PHÁT TRIỂN ỨNG DỤNG </a:t>
            </a:r>
            <a:endParaRPr lang="en-US" altLang="vi-VN" sz="2400" b="1" smtClean="0">
              <a:solidFill>
                <a:srgbClr val="000000"/>
              </a:solidFill>
              <a:latin typeface="+mn-lt"/>
              <a:ea typeface="Times New Roman" panose="02020603050405020304" charset="0"/>
              <a:cs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vi-VN" sz="2400" b="1" smtClean="0">
                <a:solidFill>
                  <a:srgbClr val="000000"/>
                </a:solidFill>
                <a:latin typeface="+mn-lt"/>
                <a:ea typeface="Times New Roman" panose="02020603050405020304" charset="0"/>
                <a:cs typeface="+mn-lt"/>
              </a:rPr>
              <a:t>ĐĂNG KÝ LỊCH KHÁM BỆNH CHO PHÒNG KHÁM</a:t>
            </a:r>
            <a:endParaRPr kumimoji="0" lang="en-US" altLang="vi-VN" sz="2400" b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charset="0"/>
              <a:cs typeface="+mn-lt"/>
            </a:endParaRPr>
          </a:p>
        </p:txBody>
      </p:sp>
      <p:sp>
        <p:nvSpPr>
          <p:cNvPr id="23" name="Rectangle 2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38418" y="4774060"/>
            <a:ext cx="3524250" cy="29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vi-VN" sz="1300" b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Trà</a:t>
            </a:r>
            <a:r>
              <a:rPr kumimoji="0" lang="en-US" altLang="vi-VN" sz="1300" b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 </a:t>
            </a:r>
            <a:r>
              <a:rPr kumimoji="0" lang="en-US" altLang="vi-VN" sz="1300" b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Vinh</a:t>
            </a:r>
            <a:r>
              <a:rPr kumimoji="0" lang="en-US" altLang="vi-VN" sz="1300" b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, </a:t>
            </a:r>
            <a:r>
              <a:rPr kumimoji="0" lang="en-US" altLang="vi-VN" sz="1300" b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tháng</a:t>
            </a:r>
            <a:r>
              <a:rPr kumimoji="0" lang="en-US" altLang="vi-VN" sz="1300" b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 7 </a:t>
            </a:r>
            <a:r>
              <a:rPr kumimoji="0" lang="en-US" altLang="vi-VN" sz="1300" b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năm</a:t>
            </a:r>
            <a:r>
              <a:rPr kumimoji="0" lang="en-US" altLang="vi-VN" sz="1300" b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Times New Roman" panose="02020603050405020304" charset="0"/>
                <a:cs typeface="+mn-lt"/>
              </a:rPr>
              <a:t> 2024</a:t>
            </a:r>
            <a:endParaRPr kumimoji="0" lang="en-US" altLang="vi-VN" sz="1300" b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ea typeface="Times New Roman" panose="02020603050405020304" charset="0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bldLvl="0" animBg="1"/>
      <p:bldP spid="22" grpId="0" bldLvl="0" animBg="1"/>
      <p:bldP spid="23" grpId="0" bldLvl="0" animBg="1"/>
      <p:bldP spid="19" grpId="1"/>
      <p:bldP spid="20" grpId="1"/>
      <p:bldP spid="21" grpId="1" animBg="1"/>
      <p:bldP spid="22" grpId="1" animBg="1"/>
      <p:bldP spid="2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2. THỰC HIỆN HÓA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2.1. MÔ HÌNH XỬ LÝ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810" y="98806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r>
              <a:rPr lang="en-US" sz="1600" b="1">
                <a:latin typeface="+mj-lt"/>
                <a:ea typeface="SimSun" panose="02010600030101010101" pitchFamily="2" charset="-122"/>
                <a:cs typeface="+mj-lt"/>
                <a:sym typeface="+mn-ea"/>
              </a:rPr>
              <a:t>Ứng dụng cho phép quản lý quầy tiếp nhận</a:t>
            </a: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rcRect t="4254"/>
          <a:stretch>
            <a:fillRect/>
          </a:stretch>
        </p:blipFill>
        <p:spPr>
          <a:xfrm>
            <a:off x="1475740" y="1491615"/>
            <a:ext cx="6189980" cy="3244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0"/>
      <p:bldP spid="1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2. THỰC HIỆN HÓA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2.2. CẤU TRÚC DỮ LIỆU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1131570"/>
            <a:ext cx="2404745" cy="24453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457200" algn="just" defTabSz="266700">
              <a:lnSpc>
                <a:spcPct val="100000"/>
              </a:lnSpc>
              <a:spcAft>
                <a:spcPct val="0"/>
              </a:spcAft>
            </a:pP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Đối tượng users </a:t>
            </a:r>
            <a:endParaRPr lang="en-US" altLang="zh-CN" sz="1600" b="1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ct val="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{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"user_id":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"email":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"password":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"role":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"hospital_id": ""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}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38805" y="915670"/>
            <a:ext cx="2897505" cy="3757930"/>
          </a:xfrm>
          <a:prstGeom prst="rect">
            <a:avLst/>
          </a:prstGeom>
        </p:spPr>
        <p:txBody>
          <a:bodyPr>
            <a:noAutofit/>
          </a:bodyPr>
          <a:p>
            <a:pPr marL="0" indent="457200" algn="just" defTabSz="266700">
              <a:lnSpc>
                <a:spcPct val="100000"/>
              </a:lnSpc>
              <a:spcAft>
                <a:spcPct val="0"/>
              </a:spcAft>
            </a:pPr>
            <a:r>
              <a:rPr lang="en-US" altLang="zh-CN" sz="1300" b="1">
                <a:latin typeface="Times New Roman" panose="02020603050405020304"/>
                <a:ea typeface="Times New Roman" panose="02020603050405020304"/>
              </a:rPr>
              <a:t>Đối tượng medical</a:t>
            </a:r>
            <a:endParaRPr lang="en-US" altLang="zh-CN" sz="1300" b="1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{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"medical_ID":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"dob":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"gender":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"identificationCard":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"identificationCardExpired":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"insuranceCard":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"insuranceCardExpired":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"name":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"phone":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"streetAddress": "",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  "userId": ""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300">
                <a:latin typeface="Times New Roman" panose="02020603050405020304"/>
                <a:ea typeface="Times New Roman" panose="02020603050405020304"/>
              </a:rPr>
              <a:t>}</a:t>
            </a:r>
            <a:endParaRPr lang="en-US" altLang="zh-CN" sz="1300"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72225" y="1145540"/>
            <a:ext cx="2483485" cy="2522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457200" algn="just" defTabSz="266700">
              <a:lnSpc>
                <a:spcPct val="100000"/>
              </a:lnSpc>
              <a:spcAft>
                <a:spcPct val="0"/>
              </a:spcAft>
            </a:pP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Đối tượng hospital</a:t>
            </a:r>
            <a:endParaRPr lang="en-US" altLang="zh-CN" sz="1600" b="1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{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"hospital_ID":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"address":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"description":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"picture":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"title": ""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}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2" grpId="1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2. THỰC HIỆN HÓA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2.2. CẤU TRÚC DỮ LIỆU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99160" y="1145540"/>
            <a:ext cx="3087370" cy="37382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457200" algn="just" defTabSz="266700">
              <a:lnSpc>
                <a:spcPct val="100000"/>
              </a:lnSpc>
              <a:spcAft>
                <a:spcPct val="0"/>
              </a:spcAft>
            </a:pPr>
            <a:r>
              <a:rPr lang="en-US" altLang="zh-CN" b="1">
                <a:latin typeface="Times New Roman" panose="02020603050405020304"/>
                <a:ea typeface="Times New Roman" panose="02020603050405020304"/>
              </a:rPr>
              <a:t>Đối tượng appointments</a:t>
            </a:r>
            <a:endParaRPr lang="en-US" altLang="zh-CN" b="1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{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"appointment_ID": "",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"hospitalId": "",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"medicalId": "",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"paymentId": "",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"status": "",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"success": ,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"time_slot": "",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"userId": "",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"amount": ,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  "date": ""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>
                <a:latin typeface="Times New Roman" panose="02020603050405020304"/>
                <a:ea typeface="Times New Roman" panose="02020603050405020304"/>
              </a:rPr>
              <a:t>}</a:t>
            </a:r>
            <a:endParaRPr lang="en-US" altLang="zh-CN"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436235" y="1145540"/>
            <a:ext cx="2606675" cy="21996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457200" algn="just" defTabSz="266700">
              <a:lnSpc>
                <a:spcPct val="100000"/>
              </a:lnSpc>
              <a:spcAft>
                <a:spcPct val="0"/>
              </a:spcAft>
            </a:pP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Đối tượng payment</a:t>
            </a:r>
            <a:endParaRPr lang="en-US" altLang="zh-CN" sz="1600" b="1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{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"payment_id":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"status":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"timestamp": "",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  "transaction_ref": ""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  <a:p>
            <a:pPr marL="0" indent="457200" algn="just" defTabSz="266700">
              <a:lnSpc>
                <a:spcPct val="100000"/>
              </a:lnSpc>
              <a:spcAft>
                <a:spcPts val="600"/>
              </a:spcAft>
            </a:pP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}</a:t>
            </a:r>
            <a:endParaRPr lang="en-US" altLang="zh-CN" sz="1600"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2" grpId="1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57"/>
          <p:cNvSpPr/>
          <p:nvPr/>
        </p:nvSpPr>
        <p:spPr>
          <a:xfrm>
            <a:off x="5558554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19" name="Google Shape;1919;p57"/>
          <p:cNvGrpSpPr/>
          <p:nvPr/>
        </p:nvGrpSpPr>
        <p:grpSpPr>
          <a:xfrm>
            <a:off x="5473376" y="709411"/>
            <a:ext cx="1834973" cy="3724678"/>
            <a:chOff x="5186401" y="494525"/>
            <a:chExt cx="1834973" cy="3724678"/>
          </a:xfrm>
        </p:grpSpPr>
        <p:sp>
          <p:nvSpPr>
            <p:cNvPr id="1920" name="Google Shape;1920;p57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22" name="Google Shape;1922;p57"/>
          <p:cNvPicPr preferRelativeResize="0"/>
          <p:nvPr/>
        </p:nvPicPr>
        <p:blipFill rotWithShape="1">
          <a:blip r:embed="rId1"/>
          <a:srcRect l="64909" t="21290" r="18170" b="21290"/>
          <a:stretch>
            <a:fillRect/>
          </a:stretch>
        </p:blipFill>
        <p:spPr>
          <a:xfrm>
            <a:off x="5558563" y="891935"/>
            <a:ext cx="1664598" cy="317619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8"/>
          <p:cNvSpPr txBox="1"/>
          <p:nvPr>
            <p:ph type="title"/>
            <p:custDataLst>
              <p:tags r:id="rId2"/>
            </p:custDataLst>
          </p:nvPr>
        </p:nvSpPr>
        <p:spPr>
          <a:xfrm>
            <a:off x="755650" y="892175"/>
            <a:ext cx="4081780" cy="343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latin typeface="+mj-lt"/>
                <a:cs typeface="+mj-lt"/>
              </a:rPr>
              <a:t>3.</a:t>
            </a:r>
            <a:br>
              <a:rPr lang="en-US" altLang="en-GB" sz="4400">
                <a:latin typeface="+mj-lt"/>
                <a:cs typeface="+mj-lt"/>
              </a:rPr>
            </a:br>
            <a:r>
              <a:rPr lang="en-US" altLang="en-GB" sz="4400">
                <a:latin typeface="+mj-lt"/>
                <a:cs typeface="+mj-lt"/>
              </a:rPr>
              <a:t>KẾT QUẢ NGHIÊN CỨU</a:t>
            </a:r>
            <a:endParaRPr lang="en-US" altLang="en-GB" sz="4400"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  <p:bldP spid="42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3. KẾT QUẢ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3.1. NGƯỜI DÙNG   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810" y="113157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5" y="495935"/>
            <a:ext cx="1814830" cy="40519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700020" y="458851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Màn hình </a:t>
            </a:r>
            <a:endParaRPr lang="en-US" i="1"/>
          </a:p>
          <a:p>
            <a:pPr algn="ctr"/>
            <a:r>
              <a:rPr lang="en-US" i="1"/>
              <a:t>bắt đầu</a:t>
            </a:r>
            <a:endParaRPr lang="en-US" i="1"/>
          </a:p>
        </p:txBody>
      </p:sp>
      <p:sp>
        <p:nvSpPr>
          <p:cNvPr id="6" name="Text Box 5"/>
          <p:cNvSpPr txBox="1"/>
          <p:nvPr/>
        </p:nvSpPr>
        <p:spPr>
          <a:xfrm>
            <a:off x="5796280" y="4687570"/>
            <a:ext cx="24599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Màn hình chính</a:t>
            </a:r>
            <a:endParaRPr lang="en-US" i="1"/>
          </a:p>
        </p:txBody>
      </p:sp>
      <p:pic>
        <p:nvPicPr>
          <p:cNvPr id="28" name="Picture 5" descr="C:\Users\ACER\Downloads\Ứng dụng đăng ký đặt lịch khám bệnh(1)(1).pngỨng dụng đăng ký đặt lịch khám bệnh(1)(1)"/>
          <p:cNvPicPr>
            <a:picLocks noChangeAspect="1"/>
          </p:cNvPicPr>
          <p:nvPr/>
        </p:nvPicPr>
        <p:blipFill>
          <a:blip r:embed="rId5"/>
          <a:srcRect l="27613" r="23697" b="18371"/>
          <a:stretch>
            <a:fillRect/>
          </a:stretch>
        </p:blipFill>
        <p:spPr>
          <a:xfrm>
            <a:off x="5795645" y="494030"/>
            <a:ext cx="2459990" cy="4126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0"/>
      <p:bldP spid="14" grpId="1"/>
      <p:bldP spid="9" grpId="0"/>
      <p:bldP spid="9" grpId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3. KẾT QUẢ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3.1. NGƯỜI DÙNG   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810" y="113157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5" y="513080"/>
            <a:ext cx="1755775" cy="3919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020" y="572770"/>
            <a:ext cx="1729105" cy="38601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34640" y="458851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xem phòng khám</a:t>
            </a:r>
            <a:endParaRPr lang="en-US" i="1"/>
          </a:p>
        </p:txBody>
      </p:sp>
      <p:sp>
        <p:nvSpPr>
          <p:cNvPr id="8" name="Text Box 7"/>
          <p:cNvSpPr txBox="1"/>
          <p:nvPr/>
        </p:nvSpPr>
        <p:spPr>
          <a:xfrm>
            <a:off x="6290310" y="458851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quản lý lịch khám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0"/>
      <p:bldP spid="14" grpId="1"/>
      <p:bldP spid="7" grpId="0"/>
      <p:bldP spid="7" grpId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3. KẾT QUẢ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3.1. NGƯỜI DÙNG   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810" y="113157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545" y="633730"/>
            <a:ext cx="1748790" cy="3909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080" y="633730"/>
            <a:ext cx="1725295" cy="38519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981325" y="460375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</a:t>
            </a:r>
            <a:endParaRPr lang="en-US" i="1"/>
          </a:p>
          <a:p>
            <a:pPr algn="ctr"/>
            <a:r>
              <a:rPr lang="en-US" i="1"/>
              <a:t>chọn ngày</a:t>
            </a:r>
            <a:endParaRPr lang="en-US" i="1"/>
          </a:p>
        </p:txBody>
      </p:sp>
      <p:sp>
        <p:nvSpPr>
          <p:cNvPr id="3" name="Text Box 2"/>
          <p:cNvSpPr txBox="1"/>
          <p:nvPr/>
        </p:nvSpPr>
        <p:spPr>
          <a:xfrm>
            <a:off x="6372225" y="458216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</a:t>
            </a:r>
            <a:endParaRPr lang="en-US" i="1"/>
          </a:p>
          <a:p>
            <a:pPr algn="ctr"/>
            <a:r>
              <a:rPr lang="en-US" i="1"/>
              <a:t>chọn khung giờ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0"/>
      <p:bldP spid="14" grpId="1"/>
      <p:bldP spid="9" grpId="0"/>
      <p:bldP spid="9" grpId="1"/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3. KẾT QUẢ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3.1. NGƯỜI DÙNG   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810" y="113157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020" y="572770"/>
            <a:ext cx="1788795" cy="3995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155" y="589915"/>
            <a:ext cx="1756410" cy="39262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700020" y="4588510"/>
            <a:ext cx="1808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</a:t>
            </a:r>
            <a:endParaRPr lang="en-US" i="1"/>
          </a:p>
          <a:p>
            <a:pPr algn="ctr"/>
            <a:r>
              <a:rPr lang="en-US" i="1"/>
              <a:t>chọn hồ sơ khám</a:t>
            </a:r>
            <a:endParaRPr lang="en-US" i="1"/>
          </a:p>
        </p:txBody>
      </p:sp>
      <p:sp>
        <p:nvSpPr>
          <p:cNvPr id="5" name="Text Box 4"/>
          <p:cNvSpPr txBox="1"/>
          <p:nvPr/>
        </p:nvSpPr>
        <p:spPr>
          <a:xfrm>
            <a:off x="5956300" y="4516120"/>
            <a:ext cx="2418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i="1"/>
              <a:t>Giao diện </a:t>
            </a:r>
            <a:endParaRPr lang="en-US" sz="1200" i="1"/>
          </a:p>
          <a:p>
            <a:pPr algn="ctr"/>
            <a:r>
              <a:rPr lang="en-US" sz="1200" i="1"/>
              <a:t>xác nhận khi người dùng </a:t>
            </a:r>
            <a:endParaRPr lang="en-US" sz="1200" i="1"/>
          </a:p>
          <a:p>
            <a:pPr algn="ctr"/>
            <a:r>
              <a:rPr lang="en-US" sz="1200" i="1"/>
              <a:t>có BHYT</a:t>
            </a:r>
            <a:endParaRPr lang="en-US" sz="12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0"/>
      <p:bldP spid="14" grpId="1"/>
      <p:bldP spid="4" grpId="0"/>
      <p:bldP spid="4" grpId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3. KẾT QUẢ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3.1. NGƯỜI DÙNG   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810" y="113157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75" y="533400"/>
            <a:ext cx="1703070" cy="3801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845" y="572770"/>
            <a:ext cx="1713230" cy="38258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893695" y="4335145"/>
            <a:ext cx="14592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 i="1"/>
              <a:t>Giao diện </a:t>
            </a:r>
            <a:endParaRPr lang="en-US" sz="1200" i="1"/>
          </a:p>
          <a:p>
            <a:pPr algn="ctr"/>
            <a:r>
              <a:rPr lang="en-US" sz="1200" i="1"/>
              <a:t>xác nhận khi người dùng không có BHYT</a:t>
            </a:r>
            <a:endParaRPr lang="en-US" sz="1200" i="1"/>
          </a:p>
        </p:txBody>
      </p:sp>
      <p:sp>
        <p:nvSpPr>
          <p:cNvPr id="9" name="Text Box 8"/>
          <p:cNvSpPr txBox="1"/>
          <p:nvPr/>
        </p:nvSpPr>
        <p:spPr>
          <a:xfrm>
            <a:off x="6387465" y="4398645"/>
            <a:ext cx="14592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chọn phương thức thanh toán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0"/>
      <p:bldP spid="14" grpId="1"/>
      <p:bldP spid="5" grpId="0"/>
      <p:bldP spid="5" grpId="1"/>
      <p:bldP spid="9" grpId="0"/>
      <p:bldP spid="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3. KẾT QUẢ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3.1. NGƯỜI DÙNG   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810" y="113157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065" y="504825"/>
            <a:ext cx="1341120" cy="404685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125" y="648335"/>
            <a:ext cx="1764030" cy="39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3001010" y="455168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Nhập thông tin thẻ ngân hàng</a:t>
            </a:r>
            <a:endParaRPr lang="en-US" i="1"/>
          </a:p>
        </p:txBody>
      </p:sp>
      <p:sp>
        <p:nvSpPr>
          <p:cNvPr id="11" name="Text Box 10"/>
          <p:cNvSpPr txBox="1"/>
          <p:nvPr/>
        </p:nvSpPr>
        <p:spPr>
          <a:xfrm>
            <a:off x="6740525" y="458851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Nhập </a:t>
            </a:r>
            <a:endParaRPr lang="en-US" i="1"/>
          </a:p>
          <a:p>
            <a:pPr algn="ctr"/>
            <a:r>
              <a:rPr lang="en-US" i="1"/>
              <a:t>mã xác thực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0"/>
      <p:bldP spid="14" grpId="1"/>
      <p:bldP spid="10" grpId="0"/>
      <p:bldP spid="10" grpId="1"/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2"/>
          <p:cNvSpPr/>
          <p:nvPr/>
        </p:nvSpPr>
        <p:spPr>
          <a:xfrm>
            <a:off x="1607820" y="770255"/>
            <a:ext cx="695960" cy="695960"/>
          </a:xfrm>
          <a:prstGeom prst="ellipse">
            <a:avLst/>
          </a:prstGeom>
          <a:solidFill>
            <a:srgbClr val="FFFFFF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217" name="Google Shape;1217;p32"/>
          <p:cNvSpPr/>
          <p:nvPr/>
        </p:nvSpPr>
        <p:spPr>
          <a:xfrm>
            <a:off x="1607820" y="1639570"/>
            <a:ext cx="695960" cy="695960"/>
          </a:xfrm>
          <a:prstGeom prst="ellipse">
            <a:avLst/>
          </a:prstGeom>
          <a:solidFill>
            <a:srgbClr val="FFFFFF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218" name="Google Shape;1218;p32"/>
          <p:cNvSpPr/>
          <p:nvPr/>
        </p:nvSpPr>
        <p:spPr>
          <a:xfrm>
            <a:off x="1607820" y="2506345"/>
            <a:ext cx="695960" cy="695960"/>
          </a:xfrm>
          <a:prstGeom prst="ellipse">
            <a:avLst/>
          </a:prstGeom>
          <a:solidFill>
            <a:srgbClr val="FFFFFF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221" name="Google Shape;1221;p32"/>
          <p:cNvSpPr txBox="1"/>
          <p:nvPr>
            <p:ph type="title" idx="2"/>
          </p:nvPr>
        </p:nvSpPr>
        <p:spPr>
          <a:xfrm>
            <a:off x="1400175" y="843915"/>
            <a:ext cx="1159510" cy="573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>
                <a:solidFill>
                  <a:srgbClr val="000000"/>
                </a:solidFill>
                <a:latin typeface="+mj-lt"/>
                <a:cs typeface="+mj-lt"/>
              </a:rPr>
              <a:t>1</a:t>
            </a:r>
            <a:endParaRPr lang="en-GB"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223" name="Google Shape;1223;p32"/>
          <p:cNvSpPr txBox="1"/>
          <p:nvPr/>
        </p:nvSpPr>
        <p:spPr>
          <a:xfrm>
            <a:off x="1400175" y="2572385"/>
            <a:ext cx="1159510" cy="5734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0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en-GB" sz="2400">
                <a:solidFill>
                  <a:srgbClr val="000000"/>
                </a:solidFill>
                <a:latin typeface="+mj-lt"/>
                <a:cs typeface="+mj-lt"/>
              </a:rPr>
              <a:t>3</a:t>
            </a:r>
            <a:endParaRPr lang="en-US" altLang="en-GB"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225" name="Google Shape;1225;p32"/>
          <p:cNvSpPr txBox="1"/>
          <p:nvPr/>
        </p:nvSpPr>
        <p:spPr>
          <a:xfrm>
            <a:off x="1400175" y="1713230"/>
            <a:ext cx="1159510" cy="5734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0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en-GB" sz="2400">
                <a:solidFill>
                  <a:srgbClr val="000000"/>
                </a:solidFill>
                <a:latin typeface="+mj-lt"/>
                <a:cs typeface="+mj-lt"/>
              </a:rPr>
              <a:t>2</a:t>
            </a:r>
            <a:endParaRPr lang="en-US" altLang="en-GB"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227" name="Google Shape;1227;p32"/>
          <p:cNvSpPr txBox="1"/>
          <p:nvPr/>
        </p:nvSpPr>
        <p:spPr>
          <a:xfrm>
            <a:off x="0" y="-7620"/>
            <a:ext cx="9139555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0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en-GB">
                <a:solidFill>
                  <a:schemeClr val="accent1"/>
                </a:solidFill>
                <a:latin typeface="+mj-lt"/>
                <a:cs typeface="+mj-lt"/>
              </a:rPr>
              <a:t>NỘI DUNG BÁO CÁO</a:t>
            </a:r>
            <a:endParaRPr lang="en-US" altLang="en-GB">
              <a:solidFill>
                <a:schemeClr val="accent1"/>
              </a:solidFill>
              <a:latin typeface="+mj-lt"/>
              <a:cs typeface="+mj-lt"/>
            </a:endParaRPr>
          </a:p>
        </p:txBody>
      </p:sp>
      <p:sp>
        <p:nvSpPr>
          <p:cNvPr id="1228" name="Google Shape;1228;p32"/>
          <p:cNvSpPr txBox="1"/>
          <p:nvPr/>
        </p:nvSpPr>
        <p:spPr>
          <a:xfrm>
            <a:off x="2488565" y="994410"/>
            <a:ext cx="3703955" cy="311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0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en-GB" sz="2400">
                <a:solidFill>
                  <a:srgbClr val="000000"/>
                </a:solidFill>
                <a:latin typeface="+mj-lt"/>
                <a:cs typeface="+mj-lt"/>
              </a:rPr>
              <a:t>TỔNG QUAN</a:t>
            </a:r>
            <a:endParaRPr lang="en-US" altLang="en-GB"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230" name="Google Shape;1230;p32"/>
          <p:cNvSpPr txBox="1"/>
          <p:nvPr/>
        </p:nvSpPr>
        <p:spPr>
          <a:xfrm>
            <a:off x="2487295" y="1870075"/>
            <a:ext cx="5024755" cy="311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0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en-GB" sz="2400">
                <a:solidFill>
                  <a:srgbClr val="000000"/>
                </a:solidFill>
                <a:latin typeface="+mj-lt"/>
                <a:cs typeface="+mj-lt"/>
              </a:rPr>
              <a:t>THỰC HIỆN HÓA NGHIÊN CỨU</a:t>
            </a:r>
            <a:endParaRPr lang="en-US" altLang="en-GB"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231" name="Google Shape;1231;p32"/>
          <p:cNvSpPr txBox="1"/>
          <p:nvPr/>
        </p:nvSpPr>
        <p:spPr>
          <a:xfrm>
            <a:off x="2480945" y="2729865"/>
            <a:ext cx="6663055" cy="311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0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en-GB" sz="2400">
                <a:solidFill>
                  <a:srgbClr val="000000"/>
                </a:solidFill>
                <a:latin typeface="+mj-lt"/>
                <a:cs typeface="+mj-lt"/>
              </a:rPr>
              <a:t>KẾT QUẢ NGHIÊN CỨU</a:t>
            </a:r>
            <a:endParaRPr lang="en-US" altLang="en-GB"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20" name="Google Shape;1218;p32"/>
          <p:cNvSpPr/>
          <p:nvPr/>
        </p:nvSpPr>
        <p:spPr>
          <a:xfrm>
            <a:off x="1607185" y="3417570"/>
            <a:ext cx="695960" cy="695960"/>
          </a:xfrm>
          <a:prstGeom prst="ellipse">
            <a:avLst/>
          </a:prstGeom>
          <a:solidFill>
            <a:srgbClr val="FFFFFF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21" name="Google Shape;1223;p32"/>
          <p:cNvSpPr txBox="1"/>
          <p:nvPr/>
        </p:nvSpPr>
        <p:spPr>
          <a:xfrm>
            <a:off x="1399540" y="3483610"/>
            <a:ext cx="1159510" cy="5734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0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en-GB" sz="2400">
                <a:solidFill>
                  <a:srgbClr val="000000"/>
                </a:solidFill>
                <a:latin typeface="+mj-lt"/>
                <a:cs typeface="+mj-lt"/>
              </a:rPr>
              <a:t>4</a:t>
            </a:r>
            <a:endParaRPr lang="en-US" altLang="en-GB" sz="24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22" name="Google Shape;1231;p32"/>
          <p:cNvSpPr txBox="1"/>
          <p:nvPr/>
        </p:nvSpPr>
        <p:spPr>
          <a:xfrm>
            <a:off x="2488565" y="3654425"/>
            <a:ext cx="6663055" cy="311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0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eucha" panose="02000506050000020004"/>
              <a:buNone/>
              <a:defRPr sz="3500" b="1" i="0" u="none" strike="noStrike" cap="none">
                <a:solidFill>
                  <a:schemeClr val="dk1"/>
                </a:solidFill>
                <a:latin typeface="Neucha" panose="02000506050000020004"/>
                <a:ea typeface="Neucha" panose="02000506050000020004"/>
                <a:cs typeface="Neucha" panose="02000506050000020004"/>
                <a:sym typeface="Neucha" panose="0200050605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en-GB" sz="2400">
                <a:solidFill>
                  <a:srgbClr val="000000"/>
                </a:solidFill>
                <a:latin typeface="+mj-lt"/>
                <a:cs typeface="+mj-lt"/>
              </a:rPr>
              <a:t>KẾT LUẬN VÀ HƯỚNG PHÁT TRIỂN</a:t>
            </a:r>
            <a:endParaRPr lang="en-US" altLang="en-GB" sz="2400">
              <a:solidFill>
                <a:srgbClr val="000000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" grpId="0"/>
      <p:bldP spid="1227" grpId="1"/>
      <p:bldP spid="1221" grpId="0"/>
      <p:bldP spid="1215" grpId="0" bldLvl="0" animBg="1"/>
      <p:bldP spid="1228" grpId="0"/>
      <p:bldP spid="1221" grpId="1"/>
      <p:bldP spid="1215" grpId="1" animBg="1"/>
      <p:bldP spid="1228" grpId="1"/>
      <p:bldP spid="1225" grpId="0"/>
      <p:bldP spid="1217" grpId="0" bldLvl="0" animBg="1"/>
      <p:bldP spid="1230" grpId="0"/>
      <p:bldP spid="1225" grpId="1"/>
      <p:bldP spid="1217" grpId="1" animBg="1"/>
      <p:bldP spid="1230" grpId="1"/>
      <p:bldP spid="1223" grpId="0"/>
      <p:bldP spid="1218" grpId="0" bldLvl="0" animBg="1"/>
      <p:bldP spid="1231" grpId="0"/>
      <p:bldP spid="1223" grpId="1"/>
      <p:bldP spid="1218" grpId="1" animBg="1"/>
      <p:bldP spid="1231" grpId="1"/>
      <p:bldP spid="21" grpId="0"/>
      <p:bldP spid="20" grpId="0" bldLvl="0" animBg="1"/>
      <p:bldP spid="22" grpId="0"/>
      <p:bldP spid="21" grpId="1"/>
      <p:bldP spid="20" grpId="1" animBg="1"/>
      <p:bldP spid="2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3. KẾT QUẢ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3.2. QUẦY TIẾP NHẬN   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810" y="113157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25" y="1163320"/>
            <a:ext cx="1421765" cy="3175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60" y="1082040"/>
            <a:ext cx="1457960" cy="3256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390" y="1082040"/>
            <a:ext cx="1468755" cy="32797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76960" y="444373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xem và xác nhận </a:t>
            </a:r>
            <a:endParaRPr lang="en-US" i="1"/>
          </a:p>
        </p:txBody>
      </p:sp>
      <p:sp>
        <p:nvSpPr>
          <p:cNvPr id="2" name="Text Box 1"/>
          <p:cNvSpPr txBox="1"/>
          <p:nvPr/>
        </p:nvSpPr>
        <p:spPr>
          <a:xfrm>
            <a:off x="3782060" y="4443730"/>
            <a:ext cx="1459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chọn phòng khám</a:t>
            </a:r>
            <a:endParaRPr lang="en-US" i="1"/>
          </a:p>
        </p:txBody>
      </p:sp>
      <p:sp>
        <p:nvSpPr>
          <p:cNvPr id="3" name="Text Box 2"/>
          <p:cNvSpPr txBox="1"/>
          <p:nvPr/>
        </p:nvSpPr>
        <p:spPr>
          <a:xfrm>
            <a:off x="6549390" y="4371975"/>
            <a:ext cx="14592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</a:t>
            </a:r>
            <a:endParaRPr lang="en-US" i="1"/>
          </a:p>
          <a:p>
            <a:pPr algn="ctr"/>
            <a:r>
              <a:rPr lang="en-US" i="1"/>
              <a:t>tìm kiếm </a:t>
            </a:r>
            <a:endParaRPr lang="en-US" i="1"/>
          </a:p>
          <a:p>
            <a:pPr algn="ctr"/>
            <a:r>
              <a:rPr lang="en-US" i="1"/>
              <a:t>mã bệnh nhân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0"/>
      <p:bldP spid="14" grpId="1"/>
      <p:bldP spid="4" grpId="0"/>
      <p:bldP spid="4" grpId="1"/>
      <p:bldP spid="2" grpId="0"/>
      <p:bldP spid="2" grpId="1"/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3. KẾT QUẢ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3.3. BÁC SĨ   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810" y="113157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565" y="916305"/>
            <a:ext cx="1546225" cy="34563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39565" y="4516120"/>
            <a:ext cx="1545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i="1"/>
              <a:t>Giao diện xem lịch đã xác nhận 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  <p:bldP spid="14" grpId="0"/>
      <p:bldP spid="14" grpId="1"/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45" name="Google Shape;1545;p41"/>
          <p:cNvGrpSpPr/>
          <p:nvPr/>
        </p:nvGrpSpPr>
        <p:grpSpPr>
          <a:xfrm rot="10800000" flipH="1">
            <a:off x="4788159" y="403055"/>
            <a:ext cx="1243875" cy="1001841"/>
            <a:chOff x="6198500" y="1668659"/>
            <a:chExt cx="1243875" cy="1001841"/>
          </a:xfrm>
        </p:grpSpPr>
        <p:sp>
          <p:nvSpPr>
            <p:cNvPr id="1546" name="Google Shape;1546;p41"/>
            <p:cNvSpPr/>
            <p:nvPr>
              <p:custDataLst>
                <p:tags r:id="rId1"/>
              </p:custDataLst>
            </p:nvPr>
          </p:nvSpPr>
          <p:spPr>
            <a:xfrm>
              <a:off x="6493125" y="2011125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4"/>
                  </a:lnTo>
                  <a:lnTo>
                    <a:pt x="3616" y="12526"/>
                  </a:lnTo>
                  <a:lnTo>
                    <a:pt x="10847" y="12526"/>
                  </a:lnTo>
                  <a:lnTo>
                    <a:pt x="14463" y="6264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47" name="Google Shape;1547;p41"/>
            <p:cNvSpPr/>
            <p:nvPr>
              <p:custDataLst>
                <p:tags r:id="rId2"/>
              </p:custDataLst>
            </p:nvPr>
          </p:nvSpPr>
          <p:spPr>
            <a:xfrm>
              <a:off x="6198500" y="18404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48" name="Google Shape;1548;p41"/>
            <p:cNvSpPr/>
            <p:nvPr>
              <p:custDataLst>
                <p:tags r:id="rId3"/>
              </p:custDataLst>
            </p:nvPr>
          </p:nvSpPr>
          <p:spPr>
            <a:xfrm>
              <a:off x="6493125" y="23573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4"/>
                  </a:lnTo>
                  <a:lnTo>
                    <a:pt x="3616" y="12526"/>
                  </a:lnTo>
                  <a:lnTo>
                    <a:pt x="10847" y="12526"/>
                  </a:lnTo>
                  <a:lnTo>
                    <a:pt x="14463" y="6264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49" name="Google Shape;1549;p41"/>
            <p:cNvSpPr/>
            <p:nvPr>
              <p:custDataLst>
                <p:tags r:id="rId4"/>
              </p:custDataLst>
            </p:nvPr>
          </p:nvSpPr>
          <p:spPr>
            <a:xfrm>
              <a:off x="6786275" y="1840450"/>
              <a:ext cx="361625" cy="313150"/>
            </a:xfrm>
            <a:custGeom>
              <a:avLst/>
              <a:gdLst/>
              <a:ahLst/>
              <a:cxnLst/>
              <a:rect l="l" t="t" r="r" b="b"/>
              <a:pathLst>
                <a:path w="14465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9" y="12526"/>
                  </a:lnTo>
                  <a:lnTo>
                    <a:pt x="14465" y="6262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50" name="Google Shape;1550;p41"/>
            <p:cNvSpPr/>
            <p:nvPr>
              <p:custDataLst>
                <p:tags r:id="rId5"/>
              </p:custDataLst>
            </p:nvPr>
          </p:nvSpPr>
          <p:spPr>
            <a:xfrm>
              <a:off x="6786275" y="2185050"/>
              <a:ext cx="361625" cy="313125"/>
            </a:xfrm>
            <a:custGeom>
              <a:avLst/>
              <a:gdLst/>
              <a:ahLst/>
              <a:cxnLst/>
              <a:rect l="l" t="t" r="r" b="b"/>
              <a:pathLst>
                <a:path w="14465" h="12525" extrusionOk="0">
                  <a:moveTo>
                    <a:pt x="3617" y="0"/>
                  </a:moveTo>
                  <a:lnTo>
                    <a:pt x="1" y="6263"/>
                  </a:lnTo>
                  <a:lnTo>
                    <a:pt x="3617" y="12525"/>
                  </a:lnTo>
                  <a:lnTo>
                    <a:pt x="10849" y="12525"/>
                  </a:lnTo>
                  <a:lnTo>
                    <a:pt x="14465" y="6263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51" name="Google Shape;1551;p41"/>
            <p:cNvSpPr/>
            <p:nvPr>
              <p:custDataLst>
                <p:tags r:id="rId6"/>
              </p:custDataLst>
            </p:nvPr>
          </p:nvSpPr>
          <p:spPr>
            <a:xfrm>
              <a:off x="7080800" y="1668659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</p:grpSp>
      <p:pic>
        <p:nvPicPr>
          <p:cNvPr id="1552" name="Google Shape;1552;p41"/>
          <p:cNvPicPr preferRelativeResize="0"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611563" y="766625"/>
            <a:ext cx="1660152" cy="1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1"/>
          <p:cNvPicPr preferRelativeResize="0"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08412" y="2454925"/>
            <a:ext cx="2369002" cy="20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41"/>
          <p:cNvPicPr preferRelativeResize="0"/>
          <p:nvPr>
            <p:ph type="pic" idx="3"/>
            <p:custDataLst>
              <p:tags r:id="rId11"/>
            </p:custDataLst>
          </p:nvPr>
        </p:nvPicPr>
        <p:blipFill rotWithShape="1">
          <a:blip r:embed="rId12"/>
          <a:srcRect l="15590" t="10793" r="17582"/>
          <a:stretch>
            <a:fillRect/>
          </a:stretch>
        </p:blipFill>
        <p:spPr>
          <a:xfrm flipH="1">
            <a:off x="4999325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</p:spPr>
      </p:pic>
      <p:grpSp>
        <p:nvGrpSpPr>
          <p:cNvPr id="1555" name="Google Shape;1555;p41"/>
          <p:cNvGrpSpPr/>
          <p:nvPr/>
        </p:nvGrpSpPr>
        <p:grpSpPr>
          <a:xfrm>
            <a:off x="5075063" y="1560494"/>
            <a:ext cx="492502" cy="434991"/>
            <a:chOff x="5233025" y="493775"/>
            <a:chExt cx="836025" cy="738400"/>
          </a:xfrm>
        </p:grpSpPr>
        <p:sp>
          <p:nvSpPr>
            <p:cNvPr id="1556" name="Google Shape;1556;p41"/>
            <p:cNvSpPr/>
            <p:nvPr>
              <p:custDataLst>
                <p:tags r:id="rId13"/>
              </p:custDataLst>
            </p:nvPr>
          </p:nvSpPr>
          <p:spPr>
            <a:xfrm>
              <a:off x="5233025" y="493775"/>
              <a:ext cx="836025" cy="738400"/>
            </a:xfrm>
            <a:custGeom>
              <a:avLst/>
              <a:gdLst/>
              <a:ahLst/>
              <a:cxnLst/>
              <a:rect l="l" t="t" r="r" b="b"/>
              <a:pathLst>
                <a:path w="33441" h="29536" extrusionOk="0">
                  <a:moveTo>
                    <a:pt x="9933" y="1"/>
                  </a:moveTo>
                  <a:cubicBezTo>
                    <a:pt x="8859" y="1"/>
                    <a:pt x="7865" y="575"/>
                    <a:pt x="7326" y="1507"/>
                  </a:cubicBezTo>
                  <a:lnTo>
                    <a:pt x="539" y="13263"/>
                  </a:lnTo>
                  <a:cubicBezTo>
                    <a:pt x="1" y="14194"/>
                    <a:pt x="1" y="15342"/>
                    <a:pt x="539" y="16273"/>
                  </a:cubicBezTo>
                  <a:lnTo>
                    <a:pt x="7326" y="28029"/>
                  </a:lnTo>
                  <a:cubicBezTo>
                    <a:pt x="7865" y="28961"/>
                    <a:pt x="8859" y="29535"/>
                    <a:pt x="9933" y="29535"/>
                  </a:cubicBezTo>
                  <a:lnTo>
                    <a:pt x="23508" y="29535"/>
                  </a:lnTo>
                  <a:cubicBezTo>
                    <a:pt x="24584" y="29535"/>
                    <a:pt x="25577" y="28961"/>
                    <a:pt x="26115" y="28029"/>
                  </a:cubicBezTo>
                  <a:lnTo>
                    <a:pt x="32903" y="16273"/>
                  </a:lnTo>
                  <a:cubicBezTo>
                    <a:pt x="33441" y="15342"/>
                    <a:pt x="33441" y="14195"/>
                    <a:pt x="32903" y="13263"/>
                  </a:cubicBezTo>
                  <a:lnTo>
                    <a:pt x="26115" y="1507"/>
                  </a:lnTo>
                  <a:cubicBezTo>
                    <a:pt x="25577" y="575"/>
                    <a:pt x="24584" y="1"/>
                    <a:pt x="23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57" name="Google Shape;1557;p41"/>
            <p:cNvSpPr/>
            <p:nvPr>
              <p:custDataLst>
                <p:tags r:id="rId14"/>
              </p:custDataLst>
            </p:nvPr>
          </p:nvSpPr>
          <p:spPr>
            <a:xfrm>
              <a:off x="5441425" y="653375"/>
              <a:ext cx="419200" cy="419200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</p:grpSp>
      <p:sp>
        <p:nvSpPr>
          <p:cNvPr id="1558" name="Google Shape;1558;p41"/>
          <p:cNvSpPr/>
          <p:nvPr>
            <p:custDataLst>
              <p:tags r:id="rId15"/>
            </p:custDataLst>
          </p:nvPr>
        </p:nvSpPr>
        <p:spPr>
          <a:xfrm>
            <a:off x="4044457" y="4445285"/>
            <a:ext cx="246951" cy="246951"/>
          </a:xfrm>
          <a:custGeom>
            <a:avLst/>
            <a:gdLst/>
            <a:ahLst/>
            <a:cxnLst/>
            <a:rect l="l" t="t" r="r" b="b"/>
            <a:pathLst>
              <a:path w="16768" h="16768" extrusionOk="0">
                <a:moveTo>
                  <a:pt x="6510" y="0"/>
                </a:moveTo>
                <a:cubicBezTo>
                  <a:pt x="5794" y="0"/>
                  <a:pt x="5212" y="581"/>
                  <a:pt x="5212" y="1299"/>
                </a:cubicBezTo>
                <a:lnTo>
                  <a:pt x="5212" y="3914"/>
                </a:lnTo>
                <a:cubicBezTo>
                  <a:pt x="5212" y="4630"/>
                  <a:pt x="4631" y="5212"/>
                  <a:pt x="3913" y="5212"/>
                </a:cubicBezTo>
                <a:lnTo>
                  <a:pt x="1299" y="5212"/>
                </a:lnTo>
                <a:cubicBezTo>
                  <a:pt x="583" y="5212"/>
                  <a:pt x="1" y="5793"/>
                  <a:pt x="1" y="6511"/>
                </a:cubicBezTo>
                <a:lnTo>
                  <a:pt x="1" y="10258"/>
                </a:lnTo>
                <a:cubicBezTo>
                  <a:pt x="1" y="10975"/>
                  <a:pt x="582" y="11557"/>
                  <a:pt x="1299" y="11557"/>
                </a:cubicBezTo>
                <a:lnTo>
                  <a:pt x="3913" y="11557"/>
                </a:lnTo>
                <a:cubicBezTo>
                  <a:pt x="4629" y="11557"/>
                  <a:pt x="5212" y="12138"/>
                  <a:pt x="5212" y="12856"/>
                </a:cubicBezTo>
                <a:lnTo>
                  <a:pt x="5212" y="15468"/>
                </a:lnTo>
                <a:cubicBezTo>
                  <a:pt x="5212" y="16186"/>
                  <a:pt x="5793" y="16767"/>
                  <a:pt x="6510" y="16767"/>
                </a:cubicBezTo>
                <a:lnTo>
                  <a:pt x="10258" y="16767"/>
                </a:lnTo>
                <a:cubicBezTo>
                  <a:pt x="10975" y="16767"/>
                  <a:pt x="11556" y="16187"/>
                  <a:pt x="11556" y="15468"/>
                </a:cubicBezTo>
                <a:lnTo>
                  <a:pt x="11556" y="12855"/>
                </a:lnTo>
                <a:cubicBezTo>
                  <a:pt x="11556" y="12138"/>
                  <a:pt x="12137" y="11556"/>
                  <a:pt x="12855" y="11556"/>
                </a:cubicBezTo>
                <a:lnTo>
                  <a:pt x="15470" y="11556"/>
                </a:lnTo>
                <a:cubicBezTo>
                  <a:pt x="16186" y="11556"/>
                  <a:pt x="16768" y="10975"/>
                  <a:pt x="16768" y="10257"/>
                </a:cubicBezTo>
                <a:lnTo>
                  <a:pt x="16768" y="6510"/>
                </a:lnTo>
                <a:cubicBezTo>
                  <a:pt x="16768" y="5795"/>
                  <a:pt x="16186" y="5212"/>
                  <a:pt x="15470" y="5212"/>
                </a:cubicBezTo>
                <a:lnTo>
                  <a:pt x="12855" y="5212"/>
                </a:lnTo>
                <a:cubicBezTo>
                  <a:pt x="12139" y="5212"/>
                  <a:pt x="11556" y="4631"/>
                  <a:pt x="11556" y="3914"/>
                </a:cubicBezTo>
                <a:lnTo>
                  <a:pt x="11556" y="1299"/>
                </a:lnTo>
                <a:cubicBezTo>
                  <a:pt x="11556" y="582"/>
                  <a:pt x="10976" y="0"/>
                  <a:pt x="10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sp>
        <p:nvSpPr>
          <p:cNvPr id="5" name="Google Shape;280;p39"/>
          <p:cNvSpPr txBox="1"/>
          <p:nvPr>
            <p:ph type="title"/>
            <p:custDataLst>
              <p:tags r:id="rId16"/>
            </p:custDataLst>
          </p:nvPr>
        </p:nvSpPr>
        <p:spPr>
          <a:xfrm>
            <a:off x="323850" y="415290"/>
            <a:ext cx="3968115" cy="4120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latin typeface="+mj-lt"/>
                <a:cs typeface="+mj-lt"/>
              </a:rPr>
              <a:t>4.</a:t>
            </a:r>
            <a:br>
              <a:rPr lang="en-US" altLang="en-GB" sz="4400">
                <a:latin typeface="+mj-lt"/>
                <a:cs typeface="+mj-lt"/>
              </a:rPr>
            </a:br>
            <a:r>
              <a:rPr lang="en-US" altLang="en-GB" sz="4400">
                <a:latin typeface="+mj-lt"/>
                <a:cs typeface="+mj-lt"/>
              </a:rPr>
              <a:t>KẾT LUẬN </a:t>
            </a:r>
            <a:br>
              <a:rPr lang="en-US" altLang="en-GB" sz="4400">
                <a:latin typeface="+mj-lt"/>
                <a:cs typeface="+mj-lt"/>
              </a:rPr>
            </a:br>
            <a:r>
              <a:rPr lang="en-US" altLang="en-GB" sz="4400">
                <a:latin typeface="+mj-lt"/>
                <a:cs typeface="+mj-lt"/>
              </a:rPr>
              <a:t>VÀ HƯỚNG PHÁT TRIỂN</a:t>
            </a:r>
            <a:endParaRPr lang="en-US" altLang="en-GB" sz="4400"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>
                <a:latin typeface="+mj-lt"/>
                <a:cs typeface="+mj-lt"/>
              </a:rPr>
              <a:t>4. KẾT LUẬN VÀ HƯỚNG PHÁT TRIỂN</a:t>
            </a:r>
            <a:endParaRPr lang="en-US">
              <a:latin typeface="+mj-lt"/>
              <a:cs typeface="+mj-lt"/>
            </a:endParaRPr>
          </a:p>
        </p:txBody>
      </p:sp>
      <p:sp>
        <p:nvSpPr>
          <p:cNvPr id="100" name="Text Box 99"/>
          <p:cNvSpPr txBox="1"/>
          <p:nvPr>
            <p:custDataLst>
              <p:tags r:id="rId2"/>
            </p:custDataLst>
          </p:nvPr>
        </p:nvSpPr>
        <p:spPr>
          <a:xfrm>
            <a:off x="0" y="699770"/>
            <a:ext cx="9140825" cy="38633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r>
              <a:rPr lang="en-US" sz="1800" b="1">
                <a:latin typeface="+mj-lt"/>
                <a:ea typeface="SimSun" panose="02010600030101010101" pitchFamily="2" charset="-122"/>
                <a:cs typeface="+mj-lt"/>
                <a:sym typeface="+mn-ea"/>
              </a:rPr>
              <a:t>Thuận lợi:</a:t>
            </a:r>
            <a:endParaRPr lang="en-US" sz="1800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  <a:p>
            <a:pPr marL="457200" lvl="1" indent="457200">
              <a:lnSpc>
                <a:spcPct val="150000"/>
              </a:lnSpc>
            </a:pPr>
            <a:r>
              <a:rPr lang="en-US" sz="1800">
                <a:latin typeface="+mj-lt"/>
                <a:ea typeface="SimSun" panose="02010600030101010101" pitchFamily="2" charset="-122"/>
                <a:cs typeface="+mj-lt"/>
                <a:sym typeface="+mn-ea"/>
              </a:rPr>
              <a:t>Thiết kế được 1 ứng dụng di động cho đề tài đã đặt ra.</a:t>
            </a:r>
            <a:endParaRPr lang="en-US" sz="1800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  <a:p>
            <a:pPr marL="457200" lvl="1" indent="457200">
              <a:lnSpc>
                <a:spcPct val="150000"/>
              </a:lnSpc>
            </a:pPr>
            <a:r>
              <a:rPr lang="en-US" sz="1800">
                <a:latin typeface="+mj-lt"/>
                <a:ea typeface="SimSun" panose="02010600030101010101" pitchFamily="2" charset="-122"/>
                <a:cs typeface="+mj-lt"/>
                <a:sym typeface="+mn-ea"/>
              </a:rPr>
              <a:t>Xây dựng được 1 cơ sở dữ liệu cho ứng dụng.</a:t>
            </a:r>
            <a:endParaRPr lang="en-US" sz="1800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  <a:p>
            <a:pPr marL="0" indent="457200">
              <a:lnSpc>
                <a:spcPct val="150000"/>
              </a:lnSpc>
            </a:pPr>
            <a:r>
              <a:rPr lang="en-US" sz="1800" b="1">
                <a:latin typeface="+mj-lt"/>
                <a:ea typeface="SimSun" panose="02010600030101010101" pitchFamily="2" charset="-122"/>
                <a:cs typeface="+mj-lt"/>
                <a:sym typeface="+mn-ea"/>
              </a:rPr>
              <a:t>Hạn chế:</a:t>
            </a:r>
            <a:endParaRPr lang="en-US" sz="18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  <a:p>
            <a:pPr marL="457200" lvl="1" indent="457200">
              <a:lnSpc>
                <a:spcPct val="150000"/>
              </a:lnSpc>
            </a:pPr>
            <a:r>
              <a:rPr lang="en-US" sz="1800">
                <a:latin typeface="+mj-lt"/>
                <a:ea typeface="SimSun" panose="02010600030101010101" pitchFamily="2" charset="-122"/>
                <a:cs typeface="+mj-lt"/>
                <a:sym typeface="+mn-ea"/>
              </a:rPr>
              <a:t>Giao diện chưa bắt mắt, vẫn còn một số thao tác thừa.</a:t>
            </a:r>
            <a:endParaRPr lang="en-US" sz="1800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  <a:p>
            <a:pPr marL="457200" lvl="1" indent="6985">
              <a:lnSpc>
                <a:spcPct val="150000"/>
              </a:lnSpc>
            </a:pPr>
            <a:r>
              <a:rPr lang="en-US" sz="1800" b="1">
                <a:latin typeface="+mj-lt"/>
                <a:ea typeface="SimSun" panose="02010600030101010101" pitchFamily="2" charset="-122"/>
                <a:cs typeface="+mj-lt"/>
                <a:sym typeface="+mn-ea"/>
              </a:rPr>
              <a:t>Hướng phát triển:</a:t>
            </a:r>
            <a:endParaRPr lang="en-US" sz="18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  <a:p>
            <a:pPr marL="914400" lvl="2" indent="0">
              <a:lnSpc>
                <a:spcPct val="150000"/>
              </a:lnSpc>
            </a:pPr>
            <a:r>
              <a:rPr lang="en-US" sz="1800">
                <a:latin typeface="+mj-lt"/>
                <a:ea typeface="SimSun" panose="02010600030101010101" pitchFamily="2" charset="-122"/>
                <a:cs typeface="+mj-lt"/>
                <a:sym typeface="+mn-ea"/>
              </a:rPr>
              <a:t>Khắc phục hạn chế của ứng dụng.</a:t>
            </a:r>
            <a:endParaRPr lang="en-US" sz="1800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  <a:p>
            <a:pPr marL="914400" lvl="2" indent="0">
              <a:lnSpc>
                <a:spcPct val="150000"/>
              </a:lnSpc>
            </a:pPr>
            <a:r>
              <a:rPr lang="en-US" sz="1800">
                <a:latin typeface="+mj-lt"/>
                <a:ea typeface="SimSun" panose="02010600030101010101" pitchFamily="2" charset="-122"/>
                <a:cs typeface="+mj-lt"/>
                <a:sym typeface="+mn-ea"/>
              </a:rPr>
              <a:t>Thêm các tính năng như: thông báo, gửi mail.</a:t>
            </a:r>
            <a:endParaRPr lang="en-US" sz="1800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  <a:p>
            <a:pPr marL="914400" lvl="2" indent="0">
              <a:lnSpc>
                <a:spcPct val="150000"/>
              </a:lnSpc>
            </a:pPr>
            <a:r>
              <a:rPr lang="en-US" sz="1800">
                <a:latin typeface="+mj-lt"/>
                <a:ea typeface="SimSun" panose="02010600030101010101" pitchFamily="2" charset="-122"/>
                <a:cs typeface="+mj-lt"/>
                <a:sym typeface="+mn-ea"/>
              </a:rPr>
              <a:t>Mở rộng quy mô của ứng dụng.</a:t>
            </a:r>
            <a:endParaRPr lang="en-US" sz="1800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0" grpId="0"/>
      <p:bldP spid="10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2065" y="635"/>
            <a:ext cx="9134475" cy="5137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en-US" sz="5000">
              <a:ln w="6600">
                <a:solidFill>
                  <a:schemeClr val="accent2"/>
                </a:solidFill>
                <a:prstDash val="solid"/>
              </a:ln>
              <a:solidFill>
                <a:schemeClr val="accent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sz="5000">
              <a:ln w="6600">
                <a:solidFill>
                  <a:schemeClr val="accent2"/>
                </a:solidFill>
                <a:prstDash val="solid"/>
              </a:ln>
              <a:solidFill>
                <a:schemeClr val="accent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sz="500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Cảm ơn thầy (cô) </a:t>
            </a:r>
            <a:endParaRPr lang="en-US" sz="5000">
              <a:ln w="6600">
                <a:solidFill>
                  <a:schemeClr val="accent2"/>
                </a:solidFill>
                <a:prstDash val="solid"/>
              </a:ln>
              <a:solidFill>
                <a:schemeClr val="accent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sz="500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và các bạn đã lắng nghe</a:t>
            </a:r>
            <a:endParaRPr lang="en-US" sz="5000">
              <a:ln w="6600">
                <a:solidFill>
                  <a:schemeClr val="accent2"/>
                </a:solidFill>
                <a:prstDash val="solid"/>
              </a:ln>
              <a:solidFill>
                <a:schemeClr val="accent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/>
          <p:nvPr>
            <p:ph type="title"/>
          </p:nvPr>
        </p:nvSpPr>
        <p:spPr>
          <a:xfrm>
            <a:off x="683260" y="575310"/>
            <a:ext cx="3791585" cy="3768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+mj-lt"/>
                <a:cs typeface="+mj-lt"/>
              </a:rPr>
              <a:t>1.</a:t>
            </a:r>
            <a:br>
              <a:rPr lang="en-US" altLang="en-GB">
                <a:latin typeface="+mj-lt"/>
                <a:cs typeface="+mj-lt"/>
              </a:rPr>
            </a:br>
            <a:r>
              <a:rPr lang="en-US" altLang="en-GB">
                <a:latin typeface="+mj-lt"/>
                <a:cs typeface="+mj-lt"/>
              </a:rPr>
              <a:t>TỔNG QUAN</a:t>
            </a:r>
            <a:endParaRPr lang="en-US" altLang="en-GB">
              <a:latin typeface="+mj-lt"/>
              <a:cs typeface="+mj-lt"/>
            </a:endParaRPr>
          </a:p>
        </p:txBody>
      </p:sp>
      <p:grpSp>
        <p:nvGrpSpPr>
          <p:cNvPr id="1545" name="Google Shape;1545;p41"/>
          <p:cNvGrpSpPr/>
          <p:nvPr/>
        </p:nvGrpSpPr>
        <p:grpSpPr>
          <a:xfrm rot="10800000" flipH="1">
            <a:off x="4788159" y="403055"/>
            <a:ext cx="1243875" cy="1001841"/>
            <a:chOff x="6198500" y="1668659"/>
            <a:chExt cx="1243875" cy="1001841"/>
          </a:xfrm>
        </p:grpSpPr>
        <p:sp>
          <p:nvSpPr>
            <p:cNvPr id="1546" name="Google Shape;1546;p41"/>
            <p:cNvSpPr/>
            <p:nvPr/>
          </p:nvSpPr>
          <p:spPr>
            <a:xfrm>
              <a:off x="6493125" y="2011125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4"/>
                  </a:lnTo>
                  <a:lnTo>
                    <a:pt x="3616" y="12526"/>
                  </a:lnTo>
                  <a:lnTo>
                    <a:pt x="10847" y="12526"/>
                  </a:lnTo>
                  <a:lnTo>
                    <a:pt x="14463" y="6264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6198500" y="18404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6493125" y="23573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4"/>
                  </a:lnTo>
                  <a:lnTo>
                    <a:pt x="3616" y="12526"/>
                  </a:lnTo>
                  <a:lnTo>
                    <a:pt x="10847" y="12526"/>
                  </a:lnTo>
                  <a:lnTo>
                    <a:pt x="14463" y="6264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6786275" y="1840450"/>
              <a:ext cx="361625" cy="313150"/>
            </a:xfrm>
            <a:custGeom>
              <a:avLst/>
              <a:gdLst/>
              <a:ahLst/>
              <a:cxnLst/>
              <a:rect l="l" t="t" r="r" b="b"/>
              <a:pathLst>
                <a:path w="14465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9" y="12526"/>
                  </a:lnTo>
                  <a:lnTo>
                    <a:pt x="14465" y="6262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6786275" y="2185050"/>
              <a:ext cx="361625" cy="313125"/>
            </a:xfrm>
            <a:custGeom>
              <a:avLst/>
              <a:gdLst/>
              <a:ahLst/>
              <a:cxnLst/>
              <a:rect l="l" t="t" r="r" b="b"/>
              <a:pathLst>
                <a:path w="14465" h="12525" extrusionOk="0">
                  <a:moveTo>
                    <a:pt x="3617" y="0"/>
                  </a:moveTo>
                  <a:lnTo>
                    <a:pt x="1" y="6263"/>
                  </a:lnTo>
                  <a:lnTo>
                    <a:pt x="3617" y="12525"/>
                  </a:lnTo>
                  <a:lnTo>
                    <a:pt x="10849" y="12525"/>
                  </a:lnTo>
                  <a:lnTo>
                    <a:pt x="14465" y="6263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7080800" y="1668659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</p:grpSp>
      <p:pic>
        <p:nvPicPr>
          <p:cNvPr id="1552" name="Google Shape;1552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11563" y="766625"/>
            <a:ext cx="1660152" cy="1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08412" y="2454925"/>
            <a:ext cx="2369002" cy="20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41"/>
          <p:cNvPicPr preferRelativeResize="0"/>
          <p:nvPr>
            <p:ph type="pic" idx="3"/>
          </p:nvPr>
        </p:nvPicPr>
        <p:blipFill rotWithShape="1">
          <a:blip r:embed="rId3"/>
          <a:srcRect l="15590" t="10793" r="17582"/>
          <a:stretch>
            <a:fillRect/>
          </a:stretch>
        </p:blipFill>
        <p:spPr>
          <a:xfrm flipH="1">
            <a:off x="4999325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</p:spPr>
      </p:pic>
      <p:grpSp>
        <p:nvGrpSpPr>
          <p:cNvPr id="1555" name="Google Shape;1555;p41"/>
          <p:cNvGrpSpPr/>
          <p:nvPr/>
        </p:nvGrpSpPr>
        <p:grpSpPr>
          <a:xfrm>
            <a:off x="5075063" y="1560494"/>
            <a:ext cx="492502" cy="434991"/>
            <a:chOff x="5233025" y="493775"/>
            <a:chExt cx="836025" cy="738400"/>
          </a:xfrm>
        </p:grpSpPr>
        <p:sp>
          <p:nvSpPr>
            <p:cNvPr id="1556" name="Google Shape;1556;p41"/>
            <p:cNvSpPr/>
            <p:nvPr/>
          </p:nvSpPr>
          <p:spPr>
            <a:xfrm>
              <a:off x="5233025" y="493775"/>
              <a:ext cx="836025" cy="738400"/>
            </a:xfrm>
            <a:custGeom>
              <a:avLst/>
              <a:gdLst/>
              <a:ahLst/>
              <a:cxnLst/>
              <a:rect l="l" t="t" r="r" b="b"/>
              <a:pathLst>
                <a:path w="33441" h="29536" extrusionOk="0">
                  <a:moveTo>
                    <a:pt x="9933" y="1"/>
                  </a:moveTo>
                  <a:cubicBezTo>
                    <a:pt x="8859" y="1"/>
                    <a:pt x="7865" y="575"/>
                    <a:pt x="7326" y="1507"/>
                  </a:cubicBezTo>
                  <a:lnTo>
                    <a:pt x="539" y="13263"/>
                  </a:lnTo>
                  <a:cubicBezTo>
                    <a:pt x="1" y="14194"/>
                    <a:pt x="1" y="15342"/>
                    <a:pt x="539" y="16273"/>
                  </a:cubicBezTo>
                  <a:lnTo>
                    <a:pt x="7326" y="28029"/>
                  </a:lnTo>
                  <a:cubicBezTo>
                    <a:pt x="7865" y="28961"/>
                    <a:pt x="8859" y="29535"/>
                    <a:pt x="9933" y="29535"/>
                  </a:cubicBezTo>
                  <a:lnTo>
                    <a:pt x="23508" y="29535"/>
                  </a:lnTo>
                  <a:cubicBezTo>
                    <a:pt x="24584" y="29535"/>
                    <a:pt x="25577" y="28961"/>
                    <a:pt x="26115" y="28029"/>
                  </a:cubicBezTo>
                  <a:lnTo>
                    <a:pt x="32903" y="16273"/>
                  </a:lnTo>
                  <a:cubicBezTo>
                    <a:pt x="33441" y="15342"/>
                    <a:pt x="33441" y="14195"/>
                    <a:pt x="32903" y="13263"/>
                  </a:cubicBezTo>
                  <a:lnTo>
                    <a:pt x="26115" y="1507"/>
                  </a:lnTo>
                  <a:cubicBezTo>
                    <a:pt x="25577" y="575"/>
                    <a:pt x="24584" y="1"/>
                    <a:pt x="23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5441425" y="653375"/>
              <a:ext cx="419200" cy="419200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cs typeface="+mj-lt"/>
              </a:endParaRPr>
            </a:p>
          </p:txBody>
        </p:sp>
      </p:grpSp>
      <p:sp>
        <p:nvSpPr>
          <p:cNvPr id="1558" name="Google Shape;1558;p41"/>
          <p:cNvSpPr/>
          <p:nvPr/>
        </p:nvSpPr>
        <p:spPr>
          <a:xfrm>
            <a:off x="4044457" y="4445285"/>
            <a:ext cx="246951" cy="246951"/>
          </a:xfrm>
          <a:custGeom>
            <a:avLst/>
            <a:gdLst/>
            <a:ahLst/>
            <a:cxnLst/>
            <a:rect l="l" t="t" r="r" b="b"/>
            <a:pathLst>
              <a:path w="16768" h="16768" extrusionOk="0">
                <a:moveTo>
                  <a:pt x="6510" y="0"/>
                </a:moveTo>
                <a:cubicBezTo>
                  <a:pt x="5794" y="0"/>
                  <a:pt x="5212" y="581"/>
                  <a:pt x="5212" y="1299"/>
                </a:cubicBezTo>
                <a:lnTo>
                  <a:pt x="5212" y="3914"/>
                </a:lnTo>
                <a:cubicBezTo>
                  <a:pt x="5212" y="4630"/>
                  <a:pt x="4631" y="5212"/>
                  <a:pt x="3913" y="5212"/>
                </a:cubicBezTo>
                <a:lnTo>
                  <a:pt x="1299" y="5212"/>
                </a:lnTo>
                <a:cubicBezTo>
                  <a:pt x="583" y="5212"/>
                  <a:pt x="1" y="5793"/>
                  <a:pt x="1" y="6511"/>
                </a:cubicBezTo>
                <a:lnTo>
                  <a:pt x="1" y="10258"/>
                </a:lnTo>
                <a:cubicBezTo>
                  <a:pt x="1" y="10975"/>
                  <a:pt x="582" y="11557"/>
                  <a:pt x="1299" y="11557"/>
                </a:cubicBezTo>
                <a:lnTo>
                  <a:pt x="3913" y="11557"/>
                </a:lnTo>
                <a:cubicBezTo>
                  <a:pt x="4629" y="11557"/>
                  <a:pt x="5212" y="12138"/>
                  <a:pt x="5212" y="12856"/>
                </a:cubicBezTo>
                <a:lnTo>
                  <a:pt x="5212" y="15468"/>
                </a:lnTo>
                <a:cubicBezTo>
                  <a:pt x="5212" y="16186"/>
                  <a:pt x="5793" y="16767"/>
                  <a:pt x="6510" y="16767"/>
                </a:cubicBezTo>
                <a:lnTo>
                  <a:pt x="10258" y="16767"/>
                </a:lnTo>
                <a:cubicBezTo>
                  <a:pt x="10975" y="16767"/>
                  <a:pt x="11556" y="16187"/>
                  <a:pt x="11556" y="15468"/>
                </a:cubicBezTo>
                <a:lnTo>
                  <a:pt x="11556" y="12855"/>
                </a:lnTo>
                <a:cubicBezTo>
                  <a:pt x="11556" y="12138"/>
                  <a:pt x="12137" y="11556"/>
                  <a:pt x="12855" y="11556"/>
                </a:cubicBezTo>
                <a:lnTo>
                  <a:pt x="15470" y="11556"/>
                </a:lnTo>
                <a:cubicBezTo>
                  <a:pt x="16186" y="11556"/>
                  <a:pt x="16768" y="10975"/>
                  <a:pt x="16768" y="10257"/>
                </a:cubicBezTo>
                <a:lnTo>
                  <a:pt x="16768" y="6510"/>
                </a:lnTo>
                <a:cubicBezTo>
                  <a:pt x="16768" y="5795"/>
                  <a:pt x="16186" y="5212"/>
                  <a:pt x="15470" y="5212"/>
                </a:cubicBezTo>
                <a:lnTo>
                  <a:pt x="12855" y="5212"/>
                </a:lnTo>
                <a:cubicBezTo>
                  <a:pt x="12139" y="5212"/>
                  <a:pt x="11556" y="4631"/>
                  <a:pt x="11556" y="3914"/>
                </a:cubicBezTo>
                <a:lnTo>
                  <a:pt x="11556" y="1299"/>
                </a:lnTo>
                <a:cubicBezTo>
                  <a:pt x="11556" y="582"/>
                  <a:pt x="10976" y="0"/>
                  <a:pt x="10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3" grpId="0"/>
      <p:bldP spid="154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/>
          <p:nvPr>
            <p:ph type="title"/>
          </p:nvPr>
        </p:nvSpPr>
        <p:spPr>
          <a:xfrm>
            <a:off x="395760" y="196105"/>
            <a:ext cx="3402000" cy="572700"/>
          </a:xfrm>
        </p:spPr>
        <p:txBody>
          <a:bodyPr/>
          <a:p>
            <a:r>
              <a:rPr lang="en-US">
                <a:solidFill>
                  <a:srgbClr val="000000"/>
                </a:solidFill>
                <a:latin typeface="+mj-lt"/>
                <a:cs typeface="+mj-lt"/>
              </a:rPr>
              <a:t>1. TỔNG QUAN</a:t>
            </a:r>
            <a:endParaRPr lang="en-US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0490" y="2355215"/>
            <a:ext cx="2295525" cy="129603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en-US" sz="1600">
                <a:solidFill>
                  <a:srgbClr val="000000"/>
                </a:solidFill>
                <a:latin typeface="+mj-lt"/>
                <a:cs typeface="+mj-lt"/>
              </a:rPr>
              <a:t>Xây dựng</a:t>
            </a:r>
            <a:endParaRPr lang="en-US" sz="1600">
              <a:solidFill>
                <a:srgbClr val="000000"/>
              </a:solidFill>
              <a:latin typeface="+mj-lt"/>
              <a:cs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rgbClr val="000000"/>
                </a:solidFill>
                <a:latin typeface="+mj-lt"/>
                <a:cs typeface="+mj-lt"/>
              </a:rPr>
              <a:t>Ứng dụng đăng ký </a:t>
            </a:r>
            <a:endParaRPr lang="en-US" sz="1600">
              <a:solidFill>
                <a:srgbClr val="000000"/>
              </a:solidFill>
              <a:latin typeface="+mj-lt"/>
              <a:cs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rgbClr val="000000"/>
                </a:solidFill>
                <a:latin typeface="+mj-lt"/>
                <a:cs typeface="+mj-lt"/>
              </a:rPr>
              <a:t>đặt lịch khám bệnh</a:t>
            </a:r>
            <a:endParaRPr lang="en-US" sz="1600">
              <a:solidFill>
                <a:srgbClr val="000000"/>
              </a:solidFill>
              <a:latin typeface="+mj-lt"/>
              <a:cs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5775" y="956945"/>
            <a:ext cx="4032885" cy="108013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50000"/>
              </a:lnSpc>
            </a:pPr>
            <a:r>
              <a:rPr lang="en-US" sz="1600">
                <a:solidFill>
                  <a:srgbClr val="000000"/>
                </a:solidFill>
                <a:latin typeface="+mj-lt"/>
                <a:cs typeface="+mj-lt"/>
                <a:sym typeface="+mn-ea"/>
              </a:rPr>
              <a:t>Tự động hóa quy trình đăng ký lịch khám bệnh thông qua ứng dụng di động.</a:t>
            </a:r>
            <a:endParaRPr lang="en-US" sz="1600">
              <a:solidFill>
                <a:srgbClr val="000000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84345" y="2324735"/>
            <a:ext cx="4032885" cy="135763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50000"/>
              </a:lnSpc>
            </a:pPr>
            <a:r>
              <a:rPr lang="en-US" sz="1600">
                <a:solidFill>
                  <a:srgbClr val="000000"/>
                </a:solidFill>
                <a:latin typeface="+mj-lt"/>
                <a:cs typeface="+mj-lt"/>
                <a:sym typeface="+mn-ea"/>
              </a:rPr>
              <a:t>Giúp bệnh nhân chủ động và tiết kiệm thời gian trong việc đăng ký khám bệnh.</a:t>
            </a:r>
            <a:endParaRPr lang="en-US" sz="1600">
              <a:solidFill>
                <a:srgbClr val="000000"/>
              </a:solidFill>
              <a:latin typeface="+mj-lt"/>
              <a:cs typeface="+mj-lt"/>
              <a:sym typeface="+mn-e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84345" y="3909060"/>
            <a:ext cx="4032885" cy="1080135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50000"/>
              </a:lnSpc>
            </a:pPr>
            <a:r>
              <a:rPr lang="en-US" sz="1600">
                <a:solidFill>
                  <a:srgbClr val="000000"/>
                </a:solidFill>
                <a:latin typeface="+mj-lt"/>
                <a:cs typeface="+mj-lt"/>
              </a:rPr>
              <a:t>Giúp phòng khám dễ dàng theo dõi lịch hẹn, quản lý hồ sơ bệnh án và tương tác với bệnh nhân.</a:t>
            </a:r>
            <a:endParaRPr lang="en-US" sz="1600">
              <a:solidFill>
                <a:srgbClr val="000000"/>
              </a:solidFill>
              <a:latin typeface="+mj-lt"/>
              <a:cs typeface="+mj-lt"/>
            </a:endParaRPr>
          </a:p>
        </p:txBody>
      </p:sp>
      <p:cxnSp>
        <p:nvCxnSpPr>
          <p:cNvPr id="14" name="Straight Arrow Connector 13"/>
          <p:cNvCxnSpPr>
            <a:stCxn id="10" idx="3"/>
            <a:endCxn id="11" idx="1"/>
          </p:cNvCxnSpPr>
          <p:nvPr/>
        </p:nvCxnSpPr>
        <p:spPr>
          <a:xfrm flipV="1">
            <a:off x="2406015" y="1497330"/>
            <a:ext cx="1889760" cy="15062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12" idx="1"/>
          </p:cNvCxnSpPr>
          <p:nvPr/>
        </p:nvCxnSpPr>
        <p:spPr>
          <a:xfrm>
            <a:off x="2406015" y="3003550"/>
            <a:ext cx="18783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13" idx="1"/>
          </p:cNvCxnSpPr>
          <p:nvPr/>
        </p:nvCxnSpPr>
        <p:spPr>
          <a:xfrm>
            <a:off x="2406015" y="3003550"/>
            <a:ext cx="1878330" cy="14458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8" grpId="1"/>
      <p:bldP spid="10" grpId="1" animBg="1"/>
      <p:bldP spid="11" grpId="1" animBg="1"/>
      <p:bldP spid="12" grpId="1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/>
          <p:nvPr>
            <p:ph type="title"/>
            <p:custDataLst>
              <p:tags r:id="rId1"/>
            </p:custDataLst>
          </p:nvPr>
        </p:nvSpPr>
        <p:spPr>
          <a:xfrm>
            <a:off x="155" y="-110"/>
            <a:ext cx="3402000" cy="572700"/>
          </a:xfrm>
        </p:spPr>
        <p:txBody>
          <a:bodyPr/>
          <a:p>
            <a:r>
              <a:rPr lang="en-US">
                <a:latin typeface="+mj-lt"/>
                <a:cs typeface="+mj-lt"/>
              </a:rPr>
              <a:t>1. TỔNG QUAN</a:t>
            </a:r>
            <a:endParaRPr lang="en-US">
              <a:latin typeface="+mj-lt"/>
              <a:cs typeface="+mj-lt"/>
            </a:endParaRPr>
          </a:p>
        </p:txBody>
      </p:sp>
      <p:sp>
        <p:nvSpPr>
          <p:cNvPr id="100" name="Text Box 99"/>
          <p:cNvSpPr txBox="1"/>
          <p:nvPr>
            <p:custDataLst>
              <p:tags r:id="rId2"/>
            </p:custDataLst>
          </p:nvPr>
        </p:nvSpPr>
        <p:spPr>
          <a:xfrm>
            <a:off x="0" y="1059815"/>
            <a:ext cx="9190990" cy="4095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 algn="just">
              <a:lnSpc>
                <a:spcPct val="150000"/>
              </a:lnSpc>
            </a:pPr>
            <a:r>
              <a:rPr lang="en-US" sz="2400">
                <a:latin typeface="+mj-lt"/>
                <a:cs typeface="+mj-lt"/>
              </a:rPr>
              <a:t>Xây dựng ứng dụng đăng ký lịch khám bệnh cho phòng khám gồm những công việc như:</a:t>
            </a:r>
            <a:endParaRPr lang="en-US" sz="2400">
              <a:latin typeface="+mj-lt"/>
              <a:cs typeface="+mj-lt"/>
            </a:endParaRPr>
          </a:p>
          <a:p>
            <a:pPr marL="0" indent="457200" algn="just">
              <a:lnSpc>
                <a:spcPct val="150000"/>
              </a:lnSpc>
            </a:pPr>
            <a:r>
              <a:rPr lang="en-US" sz="2400">
                <a:latin typeface="+mj-lt"/>
                <a:cs typeface="+mj-lt"/>
              </a:rPr>
              <a:t>- Phân tích tình trạng hiện tại của quy trình đăng ký lịch khám bệnh.</a:t>
            </a:r>
            <a:endParaRPr lang="en-US" sz="2400">
              <a:latin typeface="+mj-lt"/>
              <a:cs typeface="+mj-lt"/>
            </a:endParaRPr>
          </a:p>
          <a:p>
            <a:pPr marL="0" indent="457200" algn="just">
              <a:lnSpc>
                <a:spcPct val="150000"/>
              </a:lnSpc>
            </a:pPr>
            <a:r>
              <a:rPr lang="en-US" sz="2400">
                <a:latin typeface="+mj-lt"/>
                <a:cs typeface="+mj-lt"/>
              </a:rPr>
              <a:t>- Thiết kế giao diện người dùng và các tính năng cần thiết.</a:t>
            </a:r>
            <a:endParaRPr lang="en-US" sz="2400">
              <a:latin typeface="+mj-lt"/>
              <a:cs typeface="+mj-lt"/>
            </a:endParaRPr>
          </a:p>
          <a:p>
            <a:pPr marL="0" indent="457200" algn="just">
              <a:lnSpc>
                <a:spcPct val="150000"/>
              </a:lnSpc>
            </a:pPr>
            <a:r>
              <a:rPr lang="en-US" sz="2400">
                <a:latin typeface="+mj-lt"/>
                <a:cs typeface="+mj-lt"/>
              </a:rPr>
              <a:t>- Xây dựng ứng dụng dựa trên thiết kế đã đề xuất.</a:t>
            </a:r>
            <a:endParaRPr lang="en-US" sz="2400"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/>
          <p:nvPr>
            <p:ph type="title"/>
            <p:custDataLst>
              <p:tags r:id="rId1"/>
            </p:custDataLst>
          </p:nvPr>
        </p:nvSpPr>
        <p:spPr>
          <a:xfrm>
            <a:off x="155" y="-110"/>
            <a:ext cx="3402000" cy="572700"/>
          </a:xfrm>
        </p:spPr>
        <p:txBody>
          <a:bodyPr/>
          <a:p>
            <a:r>
              <a:rPr lang="en-US">
                <a:latin typeface="+mj-lt"/>
                <a:cs typeface="+mj-lt"/>
              </a:rPr>
              <a:t>1. TỔNG QUAN</a:t>
            </a:r>
            <a:endParaRPr lang="en-US">
              <a:latin typeface="+mj-lt"/>
              <a:cs typeface="+mj-lt"/>
            </a:endParaRPr>
          </a:p>
        </p:txBody>
      </p:sp>
      <p:pic>
        <p:nvPicPr>
          <p:cNvPr id="12" name="Picture 11" descr="logo_d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0"/>
            <a:ext cx="1938020" cy="1454785"/>
          </a:xfrm>
          <a:prstGeom prst="rect">
            <a:avLst/>
          </a:prstGeom>
        </p:spPr>
      </p:pic>
      <p:pic>
        <p:nvPicPr>
          <p:cNvPr id="13" name="Picture 12" descr="logo_fireba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1341120"/>
            <a:ext cx="1668780" cy="1668780"/>
          </a:xfrm>
          <a:prstGeom prst="rect">
            <a:avLst/>
          </a:prstGeom>
        </p:spPr>
      </p:pic>
      <p:pic>
        <p:nvPicPr>
          <p:cNvPr id="14" name="Picture 13" descr="logo_flutt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345" y="1565275"/>
            <a:ext cx="1588135" cy="158813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51460" y="3148965"/>
            <a:ext cx="1489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Ngôn ngữ Dart</a:t>
            </a:r>
            <a:endParaRPr lang="en-US" sz="1200"/>
          </a:p>
        </p:txBody>
      </p:sp>
      <p:sp>
        <p:nvSpPr>
          <p:cNvPr id="20" name="Text Box 19"/>
          <p:cNvSpPr txBox="1"/>
          <p:nvPr/>
        </p:nvSpPr>
        <p:spPr>
          <a:xfrm>
            <a:off x="2286000" y="3076575"/>
            <a:ext cx="1489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sz="1200"/>
              <a:t>Dịch vụ lưu trữ dữ liệu Firebase</a:t>
            </a:r>
            <a:endParaRPr lang="en-US" sz="1200"/>
          </a:p>
        </p:txBody>
      </p:sp>
      <p:sp>
        <p:nvSpPr>
          <p:cNvPr id="21" name="Text Box 20"/>
          <p:cNvSpPr txBox="1"/>
          <p:nvPr/>
        </p:nvSpPr>
        <p:spPr>
          <a:xfrm>
            <a:off x="4225925" y="3292475"/>
            <a:ext cx="1704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Flutter Framework</a:t>
            </a:r>
            <a:endParaRPr lang="en-US" sz="1200"/>
          </a:p>
        </p:txBody>
      </p:sp>
      <p:sp>
        <p:nvSpPr>
          <p:cNvPr id="22" name="Text Box 21"/>
          <p:cNvSpPr txBox="1"/>
          <p:nvPr/>
        </p:nvSpPr>
        <p:spPr>
          <a:xfrm>
            <a:off x="6804660" y="3404235"/>
            <a:ext cx="1489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Mô hình MVC</a:t>
            </a:r>
            <a:endParaRPr lang="en-US" sz="1200"/>
          </a:p>
        </p:txBody>
      </p:sp>
      <p:pic>
        <p:nvPicPr>
          <p:cNvPr id="2" name="Picture 1" descr="C:\Users\ACER\Downloads\Gửi yêu cầu người dùng.pngGửi yêu cầu người dùng"/>
          <p:cNvPicPr>
            <a:picLocks noChangeAspect="1"/>
          </p:cNvPicPr>
          <p:nvPr/>
        </p:nvPicPr>
        <p:blipFill>
          <a:blip r:embed="rId5"/>
          <a:srcRect t="2905" b="2905"/>
          <a:stretch>
            <a:fillRect/>
          </a:stretch>
        </p:blipFill>
        <p:spPr>
          <a:xfrm>
            <a:off x="6300470" y="902970"/>
            <a:ext cx="2539365" cy="23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1828;p52"/>
          <p:cNvGrpSpPr/>
          <p:nvPr/>
        </p:nvGrpSpPr>
        <p:grpSpPr>
          <a:xfrm flipH="1">
            <a:off x="692095" y="3225975"/>
            <a:ext cx="949825" cy="657750"/>
            <a:chOff x="7368350" y="1061350"/>
            <a:chExt cx="949825" cy="657750"/>
          </a:xfrm>
        </p:grpSpPr>
        <p:sp>
          <p:nvSpPr>
            <p:cNvPr id="1829" name="Google Shape;1829;p52"/>
            <p:cNvSpPr/>
            <p:nvPr/>
          </p:nvSpPr>
          <p:spPr>
            <a:xfrm>
              <a:off x="7368350" y="1233675"/>
              <a:ext cx="361575" cy="313125"/>
            </a:xfrm>
            <a:custGeom>
              <a:avLst/>
              <a:gdLst/>
              <a:ahLst/>
              <a:cxnLst/>
              <a:rect l="l" t="t" r="r" b="b"/>
              <a:pathLst>
                <a:path w="14463" h="12525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4"/>
                  </a:lnTo>
                  <a:lnTo>
                    <a:pt x="10848" y="12524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7663400" y="10613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3"/>
                  </a:lnTo>
                  <a:lnTo>
                    <a:pt x="3616" y="12525"/>
                  </a:lnTo>
                  <a:lnTo>
                    <a:pt x="10846" y="12525"/>
                  </a:lnTo>
                  <a:lnTo>
                    <a:pt x="14462" y="6263"/>
                  </a:lnTo>
                  <a:lnTo>
                    <a:pt x="10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7663400" y="14059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2"/>
                  </a:lnTo>
                  <a:lnTo>
                    <a:pt x="3616" y="12526"/>
                  </a:lnTo>
                  <a:lnTo>
                    <a:pt x="10846" y="12526"/>
                  </a:lnTo>
                  <a:lnTo>
                    <a:pt x="14462" y="6262"/>
                  </a:lnTo>
                  <a:lnTo>
                    <a:pt x="10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7956575" y="1233675"/>
              <a:ext cx="361600" cy="313125"/>
            </a:xfrm>
            <a:custGeom>
              <a:avLst/>
              <a:gdLst/>
              <a:ahLst/>
              <a:cxnLst/>
              <a:rect l="l" t="t" r="r" b="b"/>
              <a:pathLst>
                <a:path w="14464" h="12525" extrusionOk="0">
                  <a:moveTo>
                    <a:pt x="3616" y="0"/>
                  </a:moveTo>
                  <a:lnTo>
                    <a:pt x="1" y="6262"/>
                  </a:lnTo>
                  <a:lnTo>
                    <a:pt x="3616" y="12524"/>
                  </a:lnTo>
                  <a:lnTo>
                    <a:pt x="10848" y="12524"/>
                  </a:lnTo>
                  <a:lnTo>
                    <a:pt x="14464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833" name="Google Shape;1833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76937" y="2938450"/>
            <a:ext cx="1660152" cy="1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5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692112" y="663600"/>
            <a:ext cx="2369002" cy="207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5" name="Google Shape;1835;p52"/>
          <p:cNvGrpSpPr/>
          <p:nvPr/>
        </p:nvGrpSpPr>
        <p:grpSpPr>
          <a:xfrm>
            <a:off x="4403363" y="178825"/>
            <a:ext cx="1243875" cy="1001841"/>
            <a:chOff x="6198500" y="1668659"/>
            <a:chExt cx="1243875" cy="1001841"/>
          </a:xfrm>
        </p:grpSpPr>
        <p:sp>
          <p:nvSpPr>
            <p:cNvPr id="1836" name="Google Shape;1836;p52"/>
            <p:cNvSpPr/>
            <p:nvPr/>
          </p:nvSpPr>
          <p:spPr>
            <a:xfrm>
              <a:off x="6493125" y="2011125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4"/>
                  </a:lnTo>
                  <a:lnTo>
                    <a:pt x="3616" y="12526"/>
                  </a:lnTo>
                  <a:lnTo>
                    <a:pt x="10847" y="12526"/>
                  </a:lnTo>
                  <a:lnTo>
                    <a:pt x="14463" y="6264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6198500" y="18404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6493125" y="2357350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6" y="0"/>
                  </a:moveTo>
                  <a:lnTo>
                    <a:pt x="1" y="6264"/>
                  </a:lnTo>
                  <a:lnTo>
                    <a:pt x="3616" y="12526"/>
                  </a:lnTo>
                  <a:lnTo>
                    <a:pt x="10847" y="12526"/>
                  </a:lnTo>
                  <a:lnTo>
                    <a:pt x="14463" y="6264"/>
                  </a:lnTo>
                  <a:lnTo>
                    <a:pt x="10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6786275" y="1840450"/>
              <a:ext cx="361625" cy="313150"/>
            </a:xfrm>
            <a:custGeom>
              <a:avLst/>
              <a:gdLst/>
              <a:ahLst/>
              <a:cxnLst/>
              <a:rect l="l" t="t" r="r" b="b"/>
              <a:pathLst>
                <a:path w="14465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9" y="12526"/>
                  </a:lnTo>
                  <a:lnTo>
                    <a:pt x="14465" y="6262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6786275" y="2185050"/>
              <a:ext cx="361625" cy="313125"/>
            </a:xfrm>
            <a:custGeom>
              <a:avLst/>
              <a:gdLst/>
              <a:ahLst/>
              <a:cxnLst/>
              <a:rect l="l" t="t" r="r" b="b"/>
              <a:pathLst>
                <a:path w="14465" h="12525" extrusionOk="0">
                  <a:moveTo>
                    <a:pt x="3617" y="0"/>
                  </a:moveTo>
                  <a:lnTo>
                    <a:pt x="1" y="6263"/>
                  </a:lnTo>
                  <a:lnTo>
                    <a:pt x="3617" y="12525"/>
                  </a:lnTo>
                  <a:lnTo>
                    <a:pt x="10849" y="12525"/>
                  </a:lnTo>
                  <a:lnTo>
                    <a:pt x="14465" y="6263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7080800" y="1668659"/>
              <a:ext cx="361575" cy="313150"/>
            </a:xfrm>
            <a:custGeom>
              <a:avLst/>
              <a:gdLst/>
              <a:ahLst/>
              <a:cxnLst/>
              <a:rect l="l" t="t" r="r" b="b"/>
              <a:pathLst>
                <a:path w="14463" h="12526" extrusionOk="0">
                  <a:moveTo>
                    <a:pt x="3617" y="0"/>
                  </a:moveTo>
                  <a:lnTo>
                    <a:pt x="1" y="6262"/>
                  </a:lnTo>
                  <a:lnTo>
                    <a:pt x="3617" y="12526"/>
                  </a:lnTo>
                  <a:lnTo>
                    <a:pt x="10848" y="12526"/>
                  </a:lnTo>
                  <a:lnTo>
                    <a:pt x="14463" y="6262"/>
                  </a:lnTo>
                  <a:lnTo>
                    <a:pt x="10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2" name="Google Shape;1842;p52"/>
          <p:cNvSpPr/>
          <p:nvPr/>
        </p:nvSpPr>
        <p:spPr>
          <a:xfrm flipH="1">
            <a:off x="4922208" y="4433300"/>
            <a:ext cx="286575" cy="248200"/>
          </a:xfrm>
          <a:custGeom>
            <a:avLst/>
            <a:gdLst/>
            <a:ahLst/>
            <a:cxnLst/>
            <a:rect l="l" t="t" r="r" b="b"/>
            <a:pathLst>
              <a:path w="11463" h="9928" extrusionOk="0">
                <a:moveTo>
                  <a:pt x="2866" y="0"/>
                </a:moveTo>
                <a:lnTo>
                  <a:pt x="0" y="4964"/>
                </a:lnTo>
                <a:lnTo>
                  <a:pt x="2866" y="9928"/>
                </a:lnTo>
                <a:lnTo>
                  <a:pt x="8596" y="9928"/>
                </a:lnTo>
                <a:lnTo>
                  <a:pt x="11462" y="4964"/>
                </a:lnTo>
                <a:lnTo>
                  <a:pt x="8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43" name="Google Shape;1843;p52"/>
          <p:cNvPicPr preferRelativeResize="0"/>
          <p:nvPr>
            <p:ph type="pic" idx="2"/>
          </p:nvPr>
        </p:nvPicPr>
        <p:blipFill rotWithShape="1">
          <a:blip r:embed="rId3"/>
          <a:srcRect l="7572" r="25654" b="10865"/>
          <a:stretch>
            <a:fillRect/>
          </a:stretch>
        </p:blipFill>
        <p:spPr>
          <a:xfrm>
            <a:off x="762013" y="1075200"/>
            <a:ext cx="3363300" cy="2993100"/>
          </a:xfrm>
          <a:prstGeom prst="hexagon">
            <a:avLst>
              <a:gd name="adj" fmla="val 25000"/>
              <a:gd name="vf" fmla="val 115470"/>
            </a:avLst>
          </a:prstGeom>
        </p:spPr>
      </p:pic>
      <p:grpSp>
        <p:nvGrpSpPr>
          <p:cNvPr id="1844" name="Google Shape;1844;p52"/>
          <p:cNvGrpSpPr/>
          <p:nvPr/>
        </p:nvGrpSpPr>
        <p:grpSpPr>
          <a:xfrm>
            <a:off x="3154013" y="893507"/>
            <a:ext cx="492502" cy="434991"/>
            <a:chOff x="5233025" y="493775"/>
            <a:chExt cx="836025" cy="738400"/>
          </a:xfrm>
        </p:grpSpPr>
        <p:sp>
          <p:nvSpPr>
            <p:cNvPr id="1845" name="Google Shape;1845;p52"/>
            <p:cNvSpPr/>
            <p:nvPr/>
          </p:nvSpPr>
          <p:spPr>
            <a:xfrm>
              <a:off x="5233025" y="493775"/>
              <a:ext cx="836025" cy="738400"/>
            </a:xfrm>
            <a:custGeom>
              <a:avLst/>
              <a:gdLst/>
              <a:ahLst/>
              <a:cxnLst/>
              <a:rect l="l" t="t" r="r" b="b"/>
              <a:pathLst>
                <a:path w="33441" h="29536" extrusionOk="0">
                  <a:moveTo>
                    <a:pt x="9933" y="1"/>
                  </a:moveTo>
                  <a:cubicBezTo>
                    <a:pt x="8859" y="1"/>
                    <a:pt x="7865" y="575"/>
                    <a:pt x="7326" y="1507"/>
                  </a:cubicBezTo>
                  <a:lnTo>
                    <a:pt x="539" y="13263"/>
                  </a:lnTo>
                  <a:cubicBezTo>
                    <a:pt x="1" y="14194"/>
                    <a:pt x="1" y="15342"/>
                    <a:pt x="539" y="16273"/>
                  </a:cubicBezTo>
                  <a:lnTo>
                    <a:pt x="7326" y="28029"/>
                  </a:lnTo>
                  <a:cubicBezTo>
                    <a:pt x="7865" y="28961"/>
                    <a:pt x="8859" y="29535"/>
                    <a:pt x="9933" y="29535"/>
                  </a:cubicBezTo>
                  <a:lnTo>
                    <a:pt x="23508" y="29535"/>
                  </a:lnTo>
                  <a:cubicBezTo>
                    <a:pt x="24584" y="29535"/>
                    <a:pt x="25577" y="28961"/>
                    <a:pt x="26115" y="28029"/>
                  </a:cubicBezTo>
                  <a:lnTo>
                    <a:pt x="32903" y="16273"/>
                  </a:lnTo>
                  <a:cubicBezTo>
                    <a:pt x="33441" y="15342"/>
                    <a:pt x="33441" y="14195"/>
                    <a:pt x="32903" y="13263"/>
                  </a:cubicBezTo>
                  <a:lnTo>
                    <a:pt x="26115" y="1507"/>
                  </a:lnTo>
                  <a:cubicBezTo>
                    <a:pt x="25577" y="575"/>
                    <a:pt x="24584" y="1"/>
                    <a:pt x="23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5441425" y="653375"/>
              <a:ext cx="419200" cy="419200"/>
            </a:xfrm>
            <a:custGeom>
              <a:avLst/>
              <a:gdLst/>
              <a:ahLst/>
              <a:cxnLst/>
              <a:rect l="l" t="t" r="r" b="b"/>
              <a:pathLst>
                <a:path w="16768" h="16768" extrusionOk="0">
                  <a:moveTo>
                    <a:pt x="6510" y="0"/>
                  </a:moveTo>
                  <a:cubicBezTo>
                    <a:pt x="5794" y="0"/>
                    <a:pt x="5212" y="581"/>
                    <a:pt x="5212" y="1299"/>
                  </a:cubicBezTo>
                  <a:lnTo>
                    <a:pt x="5212" y="3914"/>
                  </a:lnTo>
                  <a:cubicBezTo>
                    <a:pt x="5212" y="4630"/>
                    <a:pt x="4631" y="5212"/>
                    <a:pt x="3913" y="5212"/>
                  </a:cubicBezTo>
                  <a:lnTo>
                    <a:pt x="1299" y="5212"/>
                  </a:lnTo>
                  <a:cubicBezTo>
                    <a:pt x="583" y="5212"/>
                    <a:pt x="1" y="5793"/>
                    <a:pt x="1" y="6511"/>
                  </a:cubicBezTo>
                  <a:lnTo>
                    <a:pt x="1" y="10258"/>
                  </a:lnTo>
                  <a:cubicBezTo>
                    <a:pt x="1" y="10975"/>
                    <a:pt x="582" y="11557"/>
                    <a:pt x="1299" y="11557"/>
                  </a:cubicBezTo>
                  <a:lnTo>
                    <a:pt x="3913" y="11557"/>
                  </a:lnTo>
                  <a:cubicBezTo>
                    <a:pt x="4629" y="11557"/>
                    <a:pt x="5212" y="12138"/>
                    <a:pt x="5212" y="12856"/>
                  </a:cubicBezTo>
                  <a:lnTo>
                    <a:pt x="5212" y="15468"/>
                  </a:lnTo>
                  <a:cubicBezTo>
                    <a:pt x="5212" y="16186"/>
                    <a:pt x="5793" y="16767"/>
                    <a:pt x="6510" y="16767"/>
                  </a:cubicBezTo>
                  <a:lnTo>
                    <a:pt x="10258" y="16767"/>
                  </a:lnTo>
                  <a:cubicBezTo>
                    <a:pt x="10975" y="16767"/>
                    <a:pt x="11556" y="16187"/>
                    <a:pt x="11556" y="15468"/>
                  </a:cubicBezTo>
                  <a:lnTo>
                    <a:pt x="11556" y="12855"/>
                  </a:lnTo>
                  <a:cubicBezTo>
                    <a:pt x="11556" y="12138"/>
                    <a:pt x="12137" y="11556"/>
                    <a:pt x="12855" y="11556"/>
                  </a:cubicBezTo>
                  <a:lnTo>
                    <a:pt x="15470" y="11556"/>
                  </a:lnTo>
                  <a:cubicBezTo>
                    <a:pt x="16186" y="11556"/>
                    <a:pt x="16768" y="10975"/>
                    <a:pt x="16768" y="10257"/>
                  </a:cubicBezTo>
                  <a:lnTo>
                    <a:pt x="16768" y="6510"/>
                  </a:lnTo>
                  <a:cubicBezTo>
                    <a:pt x="16768" y="5795"/>
                    <a:pt x="16186" y="5212"/>
                    <a:pt x="15470" y="5212"/>
                  </a:cubicBezTo>
                  <a:lnTo>
                    <a:pt x="12855" y="5212"/>
                  </a:lnTo>
                  <a:cubicBezTo>
                    <a:pt x="12139" y="5212"/>
                    <a:pt x="11556" y="4631"/>
                    <a:pt x="11556" y="3914"/>
                  </a:cubicBezTo>
                  <a:lnTo>
                    <a:pt x="11556" y="1299"/>
                  </a:lnTo>
                  <a:cubicBezTo>
                    <a:pt x="11556" y="582"/>
                    <a:pt x="10976" y="0"/>
                    <a:pt x="10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6" name="Google Shape;336;p43"/>
          <p:cNvSpPr txBox="1"/>
          <p:nvPr>
            <p:ph type="title"/>
            <p:custDataLst>
              <p:tags r:id="rId4"/>
            </p:custDataLst>
          </p:nvPr>
        </p:nvSpPr>
        <p:spPr>
          <a:xfrm>
            <a:off x="4384675" y="636905"/>
            <a:ext cx="4759960" cy="3636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b="1">
                <a:latin typeface="+mj-lt"/>
                <a:cs typeface="+mj-lt"/>
              </a:rPr>
              <a:t>2.</a:t>
            </a:r>
            <a:br>
              <a:rPr lang="en-US" altLang="en-GB" sz="4400" b="1">
                <a:latin typeface="+mj-lt"/>
                <a:cs typeface="+mj-lt"/>
              </a:rPr>
            </a:br>
            <a:r>
              <a:rPr lang="en-US" altLang="en-GB" sz="4400" b="1">
                <a:latin typeface="+mj-lt"/>
                <a:cs typeface="+mj-lt"/>
              </a:rPr>
              <a:t>THỰC HIỆN HÓA NGHIÊN CỨU</a:t>
            </a:r>
            <a:endParaRPr lang="en-US" altLang="en-GB" sz="4400" b="1"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  <p:custDataLst>
              <p:tags r:id="rId1"/>
            </p:custDataLst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2. THỰC HIỆN HÓA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>
            <p:custDataLst>
              <p:tags r:id="rId2"/>
            </p:custDataLst>
          </p:nvPr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2.1. MÔ HÌNH XỬ LÝ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>
            <p:custDataLst>
              <p:tags r:id="rId3"/>
            </p:custDataLst>
          </p:nvPr>
        </p:nvSpPr>
        <p:spPr>
          <a:xfrm>
            <a:off x="30480" y="98806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r>
              <a:rPr lang="en-US" sz="1600" b="1">
                <a:latin typeface="+mj-lt"/>
                <a:ea typeface="SimSun" panose="02010600030101010101" pitchFamily="2" charset="-122"/>
                <a:cs typeface="+mj-lt"/>
                <a:sym typeface="+mn-ea"/>
              </a:rPr>
              <a:t>Ứng dụng cho phép người dùng</a:t>
            </a: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5" y="1491615"/>
            <a:ext cx="6383655" cy="358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/>
          <p:nvPr>
            <p:ph type="title"/>
          </p:nvPr>
        </p:nvSpPr>
        <p:spPr>
          <a:xfrm>
            <a:off x="0" y="0"/>
            <a:ext cx="9144635" cy="572770"/>
          </a:xfrm>
        </p:spPr>
        <p:txBody>
          <a:bodyPr/>
          <a:p>
            <a:r>
              <a:rPr lang="en-US" sz="3000">
                <a:latin typeface="+mj-lt"/>
                <a:cs typeface="+mj-lt"/>
              </a:rPr>
              <a:t>2. THỰC HIỆN HÓA NGHIÊN CỨU</a:t>
            </a:r>
            <a:endParaRPr lang="en-US" sz="3000">
              <a:latin typeface="+mj-lt"/>
              <a:cs typeface="+mj-lt"/>
            </a:endParaRPr>
          </a:p>
        </p:txBody>
      </p:sp>
      <p:sp>
        <p:nvSpPr>
          <p:cNvPr id="13" name="Title 2"/>
          <p:cNvSpPr/>
          <p:nvPr/>
        </p:nvSpPr>
        <p:spPr>
          <a:xfrm>
            <a:off x="0" y="572770"/>
            <a:ext cx="917448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 panose="020B0A03020202020B04"/>
              <a:buNone/>
              <a:defRPr sz="3000" b="1" i="0" u="none" strike="noStrike" cap="none">
                <a:solidFill>
                  <a:schemeClr val="dk1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 panose="00000500000000000000"/>
              <a:buNone/>
              <a:defRPr sz="3500" b="0" i="0" u="none" strike="noStrike" cap="none">
                <a:solidFill>
                  <a:schemeClr val="dk1"/>
                </a:solidFill>
                <a:latin typeface="Viaoda Libre" panose="00000500000000000000"/>
                <a:ea typeface="Viaoda Libre" panose="00000500000000000000"/>
                <a:cs typeface="Viaoda Libre" panose="00000500000000000000"/>
                <a:sym typeface="Viaoda Libre" panose="00000500000000000000"/>
              </a:defRPr>
            </a:lvl9pPr>
          </a:lstStyle>
          <a:p>
            <a:r>
              <a:rPr lang="en-US" sz="2000">
                <a:latin typeface="+mj-lt"/>
                <a:cs typeface="+mj-lt"/>
              </a:rPr>
              <a:t>2.1. MÔ HÌNH XỬ LÝ</a:t>
            </a:r>
            <a:endParaRPr lang="en-US" sz="2000">
              <a:latin typeface="+mj-lt"/>
              <a:cs typeface="+mj-lt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810" y="988060"/>
            <a:ext cx="9144000" cy="415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457200">
              <a:lnSpc>
                <a:spcPct val="150000"/>
              </a:lnSpc>
            </a:pPr>
            <a:r>
              <a:rPr lang="en-US" sz="1600" b="1">
                <a:latin typeface="+mj-lt"/>
                <a:ea typeface="SimSun" panose="02010600030101010101" pitchFamily="2" charset="-122"/>
                <a:cs typeface="+mj-lt"/>
                <a:sym typeface="+mn-ea"/>
              </a:rPr>
              <a:t>Ứng dụng cho phép bác sĩ</a:t>
            </a:r>
            <a:endParaRPr lang="en-US" sz="1600" b="1">
              <a:latin typeface="+mj-lt"/>
              <a:ea typeface="SimSun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1445" y="1419860"/>
            <a:ext cx="6340475" cy="3524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Hospital Emergency Nurse by Slidesgo">
  <a:themeElements>
    <a:clrScheme name="Simple Light">
      <a:dk1>
        <a:srgbClr val="0D2B4F"/>
      </a:dk1>
      <a:lt1>
        <a:srgbClr val="FFFFFF"/>
      </a:lt1>
      <a:dk2>
        <a:srgbClr val="D6F3FF"/>
      </a:dk2>
      <a:lt2>
        <a:srgbClr val="00F1B9"/>
      </a:lt2>
      <a:accent1>
        <a:srgbClr val="00ACDC"/>
      </a:accent1>
      <a:accent2>
        <a:srgbClr val="0067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D2B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3248</Words>
  <Application>WPS Presentation</Application>
  <PresentationFormat/>
  <Paragraphs>242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6" baseType="lpstr">
      <vt:lpstr>Arial</vt:lpstr>
      <vt:lpstr>SimSun</vt:lpstr>
      <vt:lpstr>Wingdings</vt:lpstr>
      <vt:lpstr>Arial</vt:lpstr>
      <vt:lpstr>Plus Jakarta Sans</vt:lpstr>
      <vt:lpstr>Segoe Print</vt:lpstr>
      <vt:lpstr>DM Sans</vt:lpstr>
      <vt:lpstr>Nunito Light</vt:lpstr>
      <vt:lpstr>Bebas Neue</vt:lpstr>
      <vt:lpstr>Raleway</vt:lpstr>
      <vt:lpstr>PT Sans</vt:lpstr>
      <vt:lpstr>Yu Gothic UI</vt:lpstr>
      <vt:lpstr>Times New Roman</vt:lpstr>
      <vt:lpstr>Neucha</vt:lpstr>
      <vt:lpstr>Anaheim</vt:lpstr>
      <vt:lpstr>Archivo Black</vt:lpstr>
      <vt:lpstr>Yu Gothic UI Semibold</vt:lpstr>
      <vt:lpstr>Viaoda Libre</vt:lpstr>
      <vt:lpstr>Microsoft YaHei</vt:lpstr>
      <vt:lpstr>Arial Unicode MS</vt:lpstr>
      <vt:lpstr>Times New Roman</vt:lpstr>
      <vt:lpstr>Hospital Emergency Nurse by Slidesgo</vt:lpstr>
      <vt:lpstr>PowerPoint 演示文稿</vt:lpstr>
      <vt:lpstr>1</vt:lpstr>
      <vt:lpstr>1. TỔNG QUAN</vt:lpstr>
      <vt:lpstr>1. TỔNG QUAN</vt:lpstr>
      <vt:lpstr>1. TỔNG QUAN</vt:lpstr>
      <vt:lpstr>1. TỔNG QUAN</vt:lpstr>
      <vt:lpstr>2. THỰC HIỆN HÓA NGHIÊN CỨU</vt:lpstr>
      <vt:lpstr>2. THỰC HIỆN HÓA NGHIÊN CỨU</vt:lpstr>
      <vt:lpstr>2. THỰC HIỆN HÓA NGHIÊN CỨU</vt:lpstr>
      <vt:lpstr>2. THỰC HIỆN HÓA NGHIÊN CỨU</vt:lpstr>
      <vt:lpstr>2. THỰC HIỆN HÓA NGHIÊN CỨU</vt:lpstr>
      <vt:lpstr>2. THỰC HIỆN HÓA NGHIÊN CỨU</vt:lpstr>
      <vt:lpstr>3. KẾT QUẢ NGHIÊN CỨU</vt:lpstr>
      <vt:lpstr>3. KẾT QUẢ NGHIÊN CỨU</vt:lpstr>
      <vt:lpstr>3. KẾT QUẢ NGHIÊN CỨU</vt:lpstr>
      <vt:lpstr>3. KẾT QUẢ NGHIÊN CỨU</vt:lpstr>
      <vt:lpstr>3. KẾT QUẢ NGHIÊN CỨU</vt:lpstr>
      <vt:lpstr>3. KẾT QUẢ NGHIÊN CỨU</vt:lpstr>
      <vt:lpstr>3. KẾT QUẢ NGHIÊN CỨU</vt:lpstr>
      <vt:lpstr>3. KẾT QUẢ NGHIÊN CỨU</vt:lpstr>
      <vt:lpstr>3. KẾT QUẢ NGHIÊN CỨU</vt:lpstr>
      <vt:lpstr>4. KẾT LUẬN  VÀ HƯỚNG PHÁT TRIỂN</vt:lpstr>
      <vt:lpstr>4. KẾT LUẬN VÀ HƯỚNG PHÁT TRIỂN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ACER</cp:lastModifiedBy>
  <cp:revision>32</cp:revision>
  <dcterms:created xsi:type="dcterms:W3CDTF">2024-06-29T13:45:00Z</dcterms:created>
  <dcterms:modified xsi:type="dcterms:W3CDTF">2024-07-17T12:15:25Z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E0329468BA8C4B65A315A1CC4457A59D_12</vt:lpwstr>
  </property>
  <property fmtid="{D5CDD505-2E9C-101B-9397-08002B2CF9AE}" pid="3" name="KSOProductBuildVer">
    <vt:lpwstr>1033-12.2.0.17153</vt:lpwstr>
  </property>
</Properties>
</file>